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notesSlides/notesSlide1.xml" ContentType="application/vnd.openxmlformats-officedocument.presentationml.notesSlide+xml"/>
  <Override PartName="/ppt/tags/tag39.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4"/>
  </p:sldMasterIdLst>
  <p:notesMasterIdLst>
    <p:notesMasterId r:id="rId23"/>
  </p:notesMasterIdLst>
  <p:handoutMasterIdLst>
    <p:handoutMasterId r:id="rId24"/>
  </p:handoutMasterIdLst>
  <p:sldIdLst>
    <p:sldId id="554" r:id="rId5"/>
    <p:sldId id="2147328069" r:id="rId6"/>
    <p:sldId id="2147328252" r:id="rId7"/>
    <p:sldId id="556" r:id="rId8"/>
    <p:sldId id="2147328153" r:id="rId9"/>
    <p:sldId id="2147328255" r:id="rId10"/>
    <p:sldId id="2147328313" r:id="rId11"/>
    <p:sldId id="2147328297" r:id="rId12"/>
    <p:sldId id="2147328298" r:id="rId13"/>
    <p:sldId id="2147328314" r:id="rId14"/>
    <p:sldId id="2147328315" r:id="rId15"/>
    <p:sldId id="2147328316" r:id="rId16"/>
    <p:sldId id="2147328317" r:id="rId17"/>
    <p:sldId id="2147328320" r:id="rId18"/>
    <p:sldId id="2147328319" r:id="rId19"/>
    <p:sldId id="2147328287" r:id="rId20"/>
    <p:sldId id="2147328228" r:id="rId21"/>
    <p:sldId id="543" r:id="rId22"/>
  </p:sldIdLst>
  <p:sldSz cx="12192000" cy="6858000"/>
  <p:notesSz cx="6858000" cy="9144000"/>
  <p:embeddedFontLst>
    <p:embeddedFont>
      <p:font typeface="Sage Headline Black" panose="02010A03040201060103" pitchFamily="2" charset="0"/>
      <p:bold r:id="rId25"/>
    </p:embeddedFont>
    <p:embeddedFont>
      <p:font typeface="Sage Text" panose="02010503040201060103" pitchFamily="2" charset="0"/>
      <p:regular r:id="rId26"/>
      <p:bold r:id="rId27"/>
      <p:italic r:id="rId28"/>
      <p:boldItalic r:id="rId29"/>
    </p:embeddedFont>
    <p:embeddedFont>
      <p:font typeface="Sage Text Light" panose="02010303040201060103" pitchFamily="2" charset="0"/>
      <p:regular r:id="rId30"/>
      <p:italic r:id="rId31"/>
    </p:embeddedFont>
    <p:embeddedFont>
      <p:font typeface="Sage Text Medium" panose="02010603040201060103" pitchFamily="2" charset="0"/>
      <p:regular r:id="rId32"/>
      <p:italic r:id="rId33"/>
    </p:embeddedFont>
  </p:embeddedFontLst>
  <p:custDataLst>
    <p:tags r:id="rId34"/>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468" userDrawn="1">
          <p15:clr>
            <a:srgbClr val="A4A3A4"/>
          </p15:clr>
        </p15:guide>
        <p15:guide id="2" pos="3840" userDrawn="1">
          <p15:clr>
            <a:srgbClr val="A4A3A4"/>
          </p15:clr>
        </p15:guide>
        <p15:guide id="3" orient="horz" pos="288" userDrawn="1">
          <p15:clr>
            <a:srgbClr val="A4A3A4"/>
          </p15:clr>
        </p15:guide>
        <p15:guide id="4" pos="5424"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04F922E-E679-58EE-CF3B-52815961F763}" name="Suire, Cedric" initials="SC" userId="S::Cedric.SUIRE@sage.com::80161b41-17d4-40a1-ad6e-95666f441cc2" providerId="AD"/>
  <p188:author id="{DF2B6C4B-F012-EF4D-BDCF-BA683B6D8282}" name="Jousset, Pascal" initials="JP" userId="S::Pascal.JOUSSET@sage.com::9d5af9bd-0d3e-4360-b582-260055926f18"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65C"/>
    <a:srgbClr val="00D639"/>
    <a:srgbClr val="006234"/>
    <a:srgbClr val="ABABAB"/>
    <a:srgbClr val="001C2D"/>
    <a:srgbClr val="00293F"/>
    <a:srgbClr val="003D3C"/>
    <a:srgbClr val="006362"/>
    <a:srgbClr val="CCCCCC"/>
    <a:srgbClr val="00626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D0E7FCB-459B-456C-8A97-21C564963D20}" v="84" dt="2026-05-06T11:18:10.19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688" autoAdjust="0"/>
  </p:normalViewPr>
  <p:slideViewPr>
    <p:cSldViewPr snapToGrid="0">
      <p:cViewPr varScale="1">
        <p:scale>
          <a:sx n="91" d="100"/>
          <a:sy n="91" d="100"/>
        </p:scale>
        <p:origin x="1314" y="306"/>
      </p:cViewPr>
      <p:guideLst>
        <p:guide orient="horz" pos="3468"/>
        <p:guide pos="3840"/>
        <p:guide orient="horz" pos="288"/>
        <p:guide pos="5424"/>
      </p:guideLst>
    </p:cSldViewPr>
  </p:slideViewPr>
  <p:notesTextViewPr>
    <p:cViewPr>
      <p:scale>
        <a:sx n="1" d="1"/>
        <a:sy n="1" d="1"/>
      </p:scale>
      <p:origin x="0" y="0"/>
    </p:cViewPr>
  </p:notesTextViewPr>
  <p:sorterViewPr>
    <p:cViewPr varScale="1">
      <p:scale>
        <a:sx n="100" d="100"/>
        <a:sy n="100" d="100"/>
      </p:scale>
      <p:origin x="0" y="0"/>
    </p:cViewPr>
  </p:sorter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2.fntdata"/><Relationship Id="rId39" Type="http://schemas.microsoft.com/office/2016/11/relationships/changesInfo" Target="changesInfos/changesInfo1.xml"/><Relationship Id="rId21" Type="http://schemas.openxmlformats.org/officeDocument/2006/relationships/slide" Target="slides/slide17.xml"/><Relationship Id="rId34" Type="http://schemas.openxmlformats.org/officeDocument/2006/relationships/tags" Target="tags/tag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5.fntdata"/><Relationship Id="rId41"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32" Type="http://schemas.openxmlformats.org/officeDocument/2006/relationships/font" Target="fonts/font8.fntdata"/><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font" Target="fonts/font4.fntdata"/><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7.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min, Jeff" userId="c0333e6c-5429-4dc2-a911-45fda764b752" providerId="ADAL" clId="{4942A985-8FB4-4BBE-867F-CC34E1D7AB07}"/>
    <pc:docChg chg="undo custSel addSld delSld modSld sldOrd">
      <pc:chgData name="Gemin, Jeff" userId="c0333e6c-5429-4dc2-a911-45fda764b752" providerId="ADAL" clId="{4942A985-8FB4-4BBE-867F-CC34E1D7AB07}" dt="2026-05-06T11:18:10.197" v="1812"/>
      <pc:docMkLst>
        <pc:docMk/>
      </pc:docMkLst>
      <pc:sldChg chg="modSp mod">
        <pc:chgData name="Gemin, Jeff" userId="c0333e6c-5429-4dc2-a911-45fda764b752" providerId="ADAL" clId="{4942A985-8FB4-4BBE-867F-CC34E1D7AB07}" dt="2026-05-05T09:17:30.881" v="5" actId="20577"/>
        <pc:sldMkLst>
          <pc:docMk/>
          <pc:sldMk cId="1207861198" sldId="554"/>
        </pc:sldMkLst>
        <pc:spChg chg="mod">
          <ac:chgData name="Gemin, Jeff" userId="c0333e6c-5429-4dc2-a911-45fda764b752" providerId="ADAL" clId="{4942A985-8FB4-4BBE-867F-CC34E1D7AB07}" dt="2026-05-05T09:17:30.881" v="5" actId="20577"/>
          <ac:spMkLst>
            <pc:docMk/>
            <pc:sldMk cId="1207861198" sldId="554"/>
            <ac:spMk id="5" creationId="{A226BBEE-7596-4319-9116-26E993F14331}"/>
          </ac:spMkLst>
        </pc:spChg>
      </pc:sldChg>
      <pc:sldChg chg="modSp mod ord">
        <pc:chgData name="Gemin, Jeff" userId="c0333e6c-5429-4dc2-a911-45fda764b752" providerId="ADAL" clId="{4942A985-8FB4-4BBE-867F-CC34E1D7AB07}" dt="2026-05-05T10:05:32.787" v="803"/>
        <pc:sldMkLst>
          <pc:docMk/>
          <pc:sldMk cId="31295050" sldId="556"/>
        </pc:sldMkLst>
        <pc:spChg chg="mod">
          <ac:chgData name="Gemin, Jeff" userId="c0333e6c-5429-4dc2-a911-45fda764b752" providerId="ADAL" clId="{4942A985-8FB4-4BBE-867F-CC34E1D7AB07}" dt="2026-05-05T09:20:14.893" v="104" actId="20577"/>
          <ac:spMkLst>
            <pc:docMk/>
            <pc:sldMk cId="31295050" sldId="556"/>
            <ac:spMk id="3" creationId="{AEA21313-C9EC-4F01-B221-49D30FADBA36}"/>
          </ac:spMkLst>
        </pc:spChg>
      </pc:sldChg>
      <pc:sldChg chg="del">
        <pc:chgData name="Gemin, Jeff" userId="c0333e6c-5429-4dc2-a911-45fda764b752" providerId="ADAL" clId="{4942A985-8FB4-4BBE-867F-CC34E1D7AB07}" dt="2026-05-05T09:18:06.760" v="6" actId="2696"/>
        <pc:sldMkLst>
          <pc:docMk/>
          <pc:sldMk cId="2642917150" sldId="569"/>
        </pc:sldMkLst>
      </pc:sldChg>
      <pc:sldChg chg="del">
        <pc:chgData name="Gemin, Jeff" userId="c0333e6c-5429-4dc2-a911-45fda764b752" providerId="ADAL" clId="{4942A985-8FB4-4BBE-867F-CC34E1D7AB07}" dt="2026-05-05T09:18:06.760" v="6" actId="2696"/>
        <pc:sldMkLst>
          <pc:docMk/>
          <pc:sldMk cId="1405794034" sldId="572"/>
        </pc:sldMkLst>
      </pc:sldChg>
      <pc:sldChg chg="del">
        <pc:chgData name="Gemin, Jeff" userId="c0333e6c-5429-4dc2-a911-45fda764b752" providerId="ADAL" clId="{4942A985-8FB4-4BBE-867F-CC34E1D7AB07}" dt="2026-05-06T11:16:58.172" v="1786" actId="47"/>
        <pc:sldMkLst>
          <pc:docMk/>
          <pc:sldMk cId="2456283896" sldId="631"/>
        </pc:sldMkLst>
      </pc:sldChg>
      <pc:sldChg chg="del">
        <pc:chgData name="Gemin, Jeff" userId="c0333e6c-5429-4dc2-a911-45fda764b752" providerId="ADAL" clId="{4942A985-8FB4-4BBE-867F-CC34E1D7AB07}" dt="2026-05-06T11:13:01.493" v="1636" actId="47"/>
        <pc:sldMkLst>
          <pc:docMk/>
          <pc:sldMk cId="2437573953" sldId="2140754698"/>
        </pc:sldMkLst>
      </pc:sldChg>
      <pc:sldChg chg="del">
        <pc:chgData name="Gemin, Jeff" userId="c0333e6c-5429-4dc2-a911-45fda764b752" providerId="ADAL" clId="{4942A985-8FB4-4BBE-867F-CC34E1D7AB07}" dt="2026-05-06T11:13:01.493" v="1636" actId="47"/>
        <pc:sldMkLst>
          <pc:docMk/>
          <pc:sldMk cId="3520611321" sldId="2147328152"/>
        </pc:sldMkLst>
      </pc:sldChg>
      <pc:sldChg chg="modSp mod">
        <pc:chgData name="Gemin, Jeff" userId="c0333e6c-5429-4dc2-a911-45fda764b752" providerId="ADAL" clId="{4942A985-8FB4-4BBE-867F-CC34E1D7AB07}" dt="2026-05-05T09:20:32.021" v="107" actId="14100"/>
        <pc:sldMkLst>
          <pc:docMk/>
          <pc:sldMk cId="1076146093" sldId="2147328153"/>
        </pc:sldMkLst>
        <pc:spChg chg="mod">
          <ac:chgData name="Gemin, Jeff" userId="c0333e6c-5429-4dc2-a911-45fda764b752" providerId="ADAL" clId="{4942A985-8FB4-4BBE-867F-CC34E1D7AB07}" dt="2026-05-05T09:20:32.021" v="107" actId="14100"/>
          <ac:spMkLst>
            <pc:docMk/>
            <pc:sldMk cId="1076146093" sldId="2147328153"/>
            <ac:spMk id="4" creationId="{A33D78C5-76DB-4275-A91E-5FA37092BC8C}"/>
          </ac:spMkLst>
        </pc:spChg>
      </pc:sldChg>
      <pc:sldChg chg="del">
        <pc:chgData name="Gemin, Jeff" userId="c0333e6c-5429-4dc2-a911-45fda764b752" providerId="ADAL" clId="{4942A985-8FB4-4BBE-867F-CC34E1D7AB07}" dt="2026-05-05T09:20:36.226" v="108" actId="47"/>
        <pc:sldMkLst>
          <pc:docMk/>
          <pc:sldMk cId="1706035966" sldId="2147328154"/>
        </pc:sldMkLst>
      </pc:sldChg>
      <pc:sldChg chg="del">
        <pc:chgData name="Gemin, Jeff" userId="c0333e6c-5429-4dc2-a911-45fda764b752" providerId="ADAL" clId="{4942A985-8FB4-4BBE-867F-CC34E1D7AB07}" dt="2026-05-06T11:13:01.493" v="1636" actId="47"/>
        <pc:sldMkLst>
          <pc:docMk/>
          <pc:sldMk cId="3123557843" sldId="2147328183"/>
        </pc:sldMkLst>
      </pc:sldChg>
      <pc:sldChg chg="del">
        <pc:chgData name="Gemin, Jeff" userId="c0333e6c-5429-4dc2-a911-45fda764b752" providerId="ADAL" clId="{4942A985-8FB4-4BBE-867F-CC34E1D7AB07}" dt="2026-05-06T11:13:01.493" v="1636" actId="47"/>
        <pc:sldMkLst>
          <pc:docMk/>
          <pc:sldMk cId="808254182" sldId="2147328222"/>
        </pc:sldMkLst>
      </pc:sldChg>
      <pc:sldChg chg="addSp modSp mod">
        <pc:chgData name="Gemin, Jeff" userId="c0333e6c-5429-4dc2-a911-45fda764b752" providerId="ADAL" clId="{4942A985-8FB4-4BBE-867F-CC34E1D7AB07}" dt="2026-05-06T11:16:51.772" v="1785" actId="20577"/>
        <pc:sldMkLst>
          <pc:docMk/>
          <pc:sldMk cId="4077207208" sldId="2147328228"/>
        </pc:sldMkLst>
        <pc:spChg chg="mod">
          <ac:chgData name="Gemin, Jeff" userId="c0333e6c-5429-4dc2-a911-45fda764b752" providerId="ADAL" clId="{4942A985-8FB4-4BBE-867F-CC34E1D7AB07}" dt="2026-05-06T11:15:04.259" v="1697" actId="14100"/>
          <ac:spMkLst>
            <pc:docMk/>
            <pc:sldMk cId="4077207208" sldId="2147328228"/>
            <ac:spMk id="3" creationId="{242B7BF8-6A97-DEF6-DB60-58E9850F5701}"/>
          </ac:spMkLst>
        </pc:spChg>
        <pc:spChg chg="mod">
          <ac:chgData name="Gemin, Jeff" userId="c0333e6c-5429-4dc2-a911-45fda764b752" providerId="ADAL" clId="{4942A985-8FB4-4BBE-867F-CC34E1D7AB07}" dt="2026-05-06T11:14:01.722" v="1661" actId="1076"/>
          <ac:spMkLst>
            <pc:docMk/>
            <pc:sldMk cId="4077207208" sldId="2147328228"/>
            <ac:spMk id="6" creationId="{1FBD175A-A1F8-FD73-E298-B6B222820195}"/>
          </ac:spMkLst>
        </pc:spChg>
        <pc:spChg chg="mod">
          <ac:chgData name="Gemin, Jeff" userId="c0333e6c-5429-4dc2-a911-45fda764b752" providerId="ADAL" clId="{4942A985-8FB4-4BBE-867F-CC34E1D7AB07}" dt="2026-05-06T11:14:13.124" v="1662" actId="1076"/>
          <ac:spMkLst>
            <pc:docMk/>
            <pc:sldMk cId="4077207208" sldId="2147328228"/>
            <ac:spMk id="8" creationId="{C9909617-C70E-DCA0-AD36-427B19F6A457}"/>
          </ac:spMkLst>
        </pc:spChg>
        <pc:spChg chg="add">
          <ac:chgData name="Gemin, Jeff" userId="c0333e6c-5429-4dc2-a911-45fda764b752" providerId="ADAL" clId="{4942A985-8FB4-4BBE-867F-CC34E1D7AB07}" dt="2026-05-06T11:14:41.024" v="1691" actId="22"/>
          <ac:spMkLst>
            <pc:docMk/>
            <pc:sldMk cId="4077207208" sldId="2147328228"/>
            <ac:spMk id="12" creationId="{E29E628D-1ABC-8A2C-8AF4-EB6237036646}"/>
          </ac:spMkLst>
        </pc:spChg>
        <pc:spChg chg="mod">
          <ac:chgData name="Gemin, Jeff" userId="c0333e6c-5429-4dc2-a911-45fda764b752" providerId="ADAL" clId="{4942A985-8FB4-4BBE-867F-CC34E1D7AB07}" dt="2026-05-06T11:14:33.541" v="1689" actId="20577"/>
          <ac:spMkLst>
            <pc:docMk/>
            <pc:sldMk cId="4077207208" sldId="2147328228"/>
            <ac:spMk id="13" creationId="{261F4A02-D2B5-EF7D-9B1B-82E6A8FAF716}"/>
          </ac:spMkLst>
        </pc:spChg>
        <pc:spChg chg="add mod">
          <ac:chgData name="Gemin, Jeff" userId="c0333e6c-5429-4dc2-a911-45fda764b752" providerId="ADAL" clId="{4942A985-8FB4-4BBE-867F-CC34E1D7AB07}" dt="2026-05-06T11:16:51.772" v="1785" actId="20577"/>
          <ac:spMkLst>
            <pc:docMk/>
            <pc:sldMk cId="4077207208" sldId="2147328228"/>
            <ac:spMk id="14" creationId="{2971597A-CD2F-F896-585D-05E7A1235FFA}"/>
          </ac:spMkLst>
        </pc:spChg>
        <pc:spChg chg="add mod">
          <ac:chgData name="Gemin, Jeff" userId="c0333e6c-5429-4dc2-a911-45fda764b752" providerId="ADAL" clId="{4942A985-8FB4-4BBE-867F-CC34E1D7AB07}" dt="2026-05-06T11:15:23.940" v="1699" actId="1076"/>
          <ac:spMkLst>
            <pc:docMk/>
            <pc:sldMk cId="4077207208" sldId="2147328228"/>
            <ac:spMk id="15" creationId="{E8681B0B-2A24-7202-9702-237AEE8E3203}"/>
          </ac:spMkLst>
        </pc:spChg>
        <pc:spChg chg="add mod">
          <ac:chgData name="Gemin, Jeff" userId="c0333e6c-5429-4dc2-a911-45fda764b752" providerId="ADAL" clId="{4942A985-8FB4-4BBE-867F-CC34E1D7AB07}" dt="2026-05-06T11:16:25.078" v="1763" actId="20577"/>
          <ac:spMkLst>
            <pc:docMk/>
            <pc:sldMk cId="4077207208" sldId="2147328228"/>
            <ac:spMk id="16" creationId="{F7122B22-30D4-FFC3-1EBC-16A89F726E91}"/>
          </ac:spMkLst>
        </pc:spChg>
      </pc:sldChg>
      <pc:sldChg chg="del">
        <pc:chgData name="Gemin, Jeff" userId="c0333e6c-5429-4dc2-a911-45fda764b752" providerId="ADAL" clId="{4942A985-8FB4-4BBE-867F-CC34E1D7AB07}" dt="2026-05-05T09:16:28.844" v="0" actId="2696"/>
        <pc:sldMkLst>
          <pc:docMk/>
          <pc:sldMk cId="1245412243" sldId="2147328229"/>
        </pc:sldMkLst>
      </pc:sldChg>
      <pc:sldChg chg="del">
        <pc:chgData name="Gemin, Jeff" userId="c0333e6c-5429-4dc2-a911-45fda764b752" providerId="ADAL" clId="{4942A985-8FB4-4BBE-867F-CC34E1D7AB07}" dt="2026-05-06T11:13:01.493" v="1636" actId="47"/>
        <pc:sldMkLst>
          <pc:docMk/>
          <pc:sldMk cId="1682002540" sldId="2147328250"/>
        </pc:sldMkLst>
      </pc:sldChg>
      <pc:sldChg chg="addSp delSp modSp mod ord">
        <pc:chgData name="Gemin, Jeff" userId="c0333e6c-5429-4dc2-a911-45fda764b752" providerId="ADAL" clId="{4942A985-8FB4-4BBE-867F-CC34E1D7AB07}" dt="2026-05-05T09:18:57.693" v="28" actId="12"/>
        <pc:sldMkLst>
          <pc:docMk/>
          <pc:sldMk cId="4163335906" sldId="2147328252"/>
        </pc:sldMkLst>
        <pc:spChg chg="del">
          <ac:chgData name="Gemin, Jeff" userId="c0333e6c-5429-4dc2-a911-45fda764b752" providerId="ADAL" clId="{4942A985-8FB4-4BBE-867F-CC34E1D7AB07}" dt="2026-05-05T09:18:19.498" v="9" actId="478"/>
          <ac:spMkLst>
            <pc:docMk/>
            <pc:sldMk cId="4163335906" sldId="2147328252"/>
            <ac:spMk id="2" creationId="{37FF1CBA-4A27-A5B3-C6D0-965D82D871C1}"/>
          </ac:spMkLst>
        </pc:spChg>
        <pc:spChg chg="mod">
          <ac:chgData name="Gemin, Jeff" userId="c0333e6c-5429-4dc2-a911-45fda764b752" providerId="ADAL" clId="{4942A985-8FB4-4BBE-867F-CC34E1D7AB07}" dt="2026-05-05T09:18:57.693" v="28" actId="12"/>
          <ac:spMkLst>
            <pc:docMk/>
            <pc:sldMk cId="4163335906" sldId="2147328252"/>
            <ac:spMk id="4" creationId="{13D9C972-F80A-1463-B58C-7FB8889FCF4A}"/>
          </ac:spMkLst>
        </pc:spChg>
        <pc:spChg chg="add del mod">
          <ac:chgData name="Gemin, Jeff" userId="c0333e6c-5429-4dc2-a911-45fda764b752" providerId="ADAL" clId="{4942A985-8FB4-4BBE-867F-CC34E1D7AB07}" dt="2026-05-05T09:18:21.916" v="10" actId="478"/>
          <ac:spMkLst>
            <pc:docMk/>
            <pc:sldMk cId="4163335906" sldId="2147328252"/>
            <ac:spMk id="5" creationId="{32EFB8CB-D321-2A50-59A3-D6FA1CB81CFD}"/>
          </ac:spMkLst>
        </pc:spChg>
        <pc:graphicFrameChg chg="add mod">
          <ac:chgData name="Gemin, Jeff" userId="c0333e6c-5429-4dc2-a911-45fda764b752" providerId="ADAL" clId="{4942A985-8FB4-4BBE-867F-CC34E1D7AB07}" dt="2026-05-05T09:18:26.166" v="13"/>
          <ac:graphicFrameMkLst>
            <pc:docMk/>
            <pc:sldMk cId="4163335906" sldId="2147328252"/>
            <ac:graphicFrameMk id="6" creationId="{500DCF2A-6D3B-D1AB-924D-B3C835154B33}"/>
          </ac:graphicFrameMkLst>
        </pc:graphicFrameChg>
      </pc:sldChg>
      <pc:sldChg chg="del">
        <pc:chgData name="Gemin, Jeff" userId="c0333e6c-5429-4dc2-a911-45fda764b752" providerId="ADAL" clId="{4942A985-8FB4-4BBE-867F-CC34E1D7AB07}" dt="2026-05-05T10:06:51.307" v="861" actId="2696"/>
        <pc:sldMkLst>
          <pc:docMk/>
          <pc:sldMk cId="2341478040" sldId="2147328254"/>
        </pc:sldMkLst>
      </pc:sldChg>
      <pc:sldChg chg="addSp delSp modSp mod">
        <pc:chgData name="Gemin, Jeff" userId="c0333e6c-5429-4dc2-a911-45fda764b752" providerId="ADAL" clId="{4942A985-8FB4-4BBE-867F-CC34E1D7AB07}" dt="2026-05-06T11:18:10.197" v="1812"/>
        <pc:sldMkLst>
          <pc:docMk/>
          <pc:sldMk cId="740465260" sldId="2147328255"/>
        </pc:sldMkLst>
        <pc:spChg chg="mod">
          <ac:chgData name="Gemin, Jeff" userId="c0333e6c-5429-4dc2-a911-45fda764b752" providerId="ADAL" clId="{4942A985-8FB4-4BBE-867F-CC34E1D7AB07}" dt="2026-05-05T09:20:54.898" v="126" actId="20577"/>
          <ac:spMkLst>
            <pc:docMk/>
            <pc:sldMk cId="740465260" sldId="2147328255"/>
            <ac:spMk id="2" creationId="{E6D1D139-DE4B-097C-162C-07C8BD748940}"/>
          </ac:spMkLst>
        </pc:spChg>
        <pc:spChg chg="del mod">
          <ac:chgData name="Gemin, Jeff" userId="c0333e6c-5429-4dc2-a911-45fda764b752" providerId="ADAL" clId="{4942A985-8FB4-4BBE-867F-CC34E1D7AB07}" dt="2026-05-05T09:23:39.696" v="161" actId="478"/>
          <ac:spMkLst>
            <pc:docMk/>
            <pc:sldMk cId="740465260" sldId="2147328255"/>
            <ac:spMk id="6" creationId="{1EB1EE86-E593-BA1E-8D4C-9DD2D77C9727}"/>
          </ac:spMkLst>
        </pc:spChg>
        <pc:graphicFrameChg chg="add mod modGraphic">
          <ac:chgData name="Gemin, Jeff" userId="c0333e6c-5429-4dc2-a911-45fda764b752" providerId="ADAL" clId="{4942A985-8FB4-4BBE-867F-CC34E1D7AB07}" dt="2026-05-06T11:18:10.197" v="1812"/>
          <ac:graphicFrameMkLst>
            <pc:docMk/>
            <pc:sldMk cId="740465260" sldId="2147328255"/>
            <ac:graphicFrameMk id="4" creationId="{A8BA80F2-2D34-AB19-7F0C-F45EC0B209DC}"/>
          </ac:graphicFrameMkLst>
        </pc:graphicFrameChg>
        <pc:picChg chg="del">
          <ac:chgData name="Gemin, Jeff" userId="c0333e6c-5429-4dc2-a911-45fda764b752" providerId="ADAL" clId="{4942A985-8FB4-4BBE-867F-CC34E1D7AB07}" dt="2026-05-05T09:20:40.870" v="109" actId="478"/>
          <ac:picMkLst>
            <pc:docMk/>
            <pc:sldMk cId="740465260" sldId="2147328255"/>
            <ac:picMk id="3" creationId="{708B071E-5A1E-8C60-1976-A3BE15AA2297}"/>
          </ac:picMkLst>
        </pc:picChg>
      </pc:sldChg>
      <pc:sldChg chg="del">
        <pc:chgData name="Gemin, Jeff" userId="c0333e6c-5429-4dc2-a911-45fda764b752" providerId="ADAL" clId="{4942A985-8FB4-4BBE-867F-CC34E1D7AB07}" dt="2026-05-05T10:06:51.307" v="861" actId="2696"/>
        <pc:sldMkLst>
          <pc:docMk/>
          <pc:sldMk cId="2103399702" sldId="2147328256"/>
        </pc:sldMkLst>
      </pc:sldChg>
      <pc:sldChg chg="del">
        <pc:chgData name="Gemin, Jeff" userId="c0333e6c-5429-4dc2-a911-45fda764b752" providerId="ADAL" clId="{4942A985-8FB4-4BBE-867F-CC34E1D7AB07}" dt="2026-05-05T09:20:26.534" v="105" actId="47"/>
        <pc:sldMkLst>
          <pc:docMk/>
          <pc:sldMk cId="1989395701" sldId="2147328280"/>
        </pc:sldMkLst>
      </pc:sldChg>
      <pc:sldChg chg="del">
        <pc:chgData name="Gemin, Jeff" userId="c0333e6c-5429-4dc2-a911-45fda764b752" providerId="ADAL" clId="{4942A985-8FB4-4BBE-867F-CC34E1D7AB07}" dt="2026-05-06T11:13:01.493" v="1636" actId="47"/>
        <pc:sldMkLst>
          <pc:docMk/>
          <pc:sldMk cId="2570482097" sldId="2147328285"/>
        </pc:sldMkLst>
      </pc:sldChg>
      <pc:sldChg chg="del">
        <pc:chgData name="Gemin, Jeff" userId="c0333e6c-5429-4dc2-a911-45fda764b752" providerId="ADAL" clId="{4942A985-8FB4-4BBE-867F-CC34E1D7AB07}" dt="2026-05-06T11:13:01.493" v="1636" actId="47"/>
        <pc:sldMkLst>
          <pc:docMk/>
          <pc:sldMk cId="41057998" sldId="2147328286"/>
        </pc:sldMkLst>
      </pc:sldChg>
      <pc:sldChg chg="del">
        <pc:chgData name="Gemin, Jeff" userId="c0333e6c-5429-4dc2-a911-45fda764b752" providerId="ADAL" clId="{4942A985-8FB4-4BBE-867F-CC34E1D7AB07}" dt="2026-05-06T11:13:01.493" v="1636" actId="47"/>
        <pc:sldMkLst>
          <pc:docMk/>
          <pc:sldMk cId="4101176661" sldId="2147328288"/>
        </pc:sldMkLst>
      </pc:sldChg>
      <pc:sldChg chg="del">
        <pc:chgData name="Gemin, Jeff" userId="c0333e6c-5429-4dc2-a911-45fda764b752" providerId="ADAL" clId="{4942A985-8FB4-4BBE-867F-CC34E1D7AB07}" dt="2026-05-06T11:13:01.493" v="1636" actId="47"/>
        <pc:sldMkLst>
          <pc:docMk/>
          <pc:sldMk cId="2851312711" sldId="2147328289"/>
        </pc:sldMkLst>
      </pc:sldChg>
      <pc:sldChg chg="del">
        <pc:chgData name="Gemin, Jeff" userId="c0333e6c-5429-4dc2-a911-45fda764b752" providerId="ADAL" clId="{4942A985-8FB4-4BBE-867F-CC34E1D7AB07}" dt="2026-05-06T11:13:01.493" v="1636" actId="47"/>
        <pc:sldMkLst>
          <pc:docMk/>
          <pc:sldMk cId="2170918681" sldId="2147328290"/>
        </pc:sldMkLst>
      </pc:sldChg>
      <pc:sldChg chg="del">
        <pc:chgData name="Gemin, Jeff" userId="c0333e6c-5429-4dc2-a911-45fda764b752" providerId="ADAL" clId="{4942A985-8FB4-4BBE-867F-CC34E1D7AB07}" dt="2026-05-06T11:13:01.493" v="1636" actId="47"/>
        <pc:sldMkLst>
          <pc:docMk/>
          <pc:sldMk cId="774549372" sldId="2147328292"/>
        </pc:sldMkLst>
      </pc:sldChg>
      <pc:sldChg chg="del">
        <pc:chgData name="Gemin, Jeff" userId="c0333e6c-5429-4dc2-a911-45fda764b752" providerId="ADAL" clId="{4942A985-8FB4-4BBE-867F-CC34E1D7AB07}" dt="2026-05-06T11:13:01.493" v="1636" actId="47"/>
        <pc:sldMkLst>
          <pc:docMk/>
          <pc:sldMk cId="557521868" sldId="2147328293"/>
        </pc:sldMkLst>
      </pc:sldChg>
      <pc:sldChg chg="del">
        <pc:chgData name="Gemin, Jeff" userId="c0333e6c-5429-4dc2-a911-45fda764b752" providerId="ADAL" clId="{4942A985-8FB4-4BBE-867F-CC34E1D7AB07}" dt="2026-05-06T11:13:01.493" v="1636" actId="47"/>
        <pc:sldMkLst>
          <pc:docMk/>
          <pc:sldMk cId="711519422" sldId="2147328295"/>
        </pc:sldMkLst>
      </pc:sldChg>
      <pc:sldChg chg="del">
        <pc:chgData name="Gemin, Jeff" userId="c0333e6c-5429-4dc2-a911-45fda764b752" providerId="ADAL" clId="{4942A985-8FB4-4BBE-867F-CC34E1D7AB07}" dt="2026-05-06T11:13:01.493" v="1636" actId="47"/>
        <pc:sldMkLst>
          <pc:docMk/>
          <pc:sldMk cId="2131559115" sldId="2147328296"/>
        </pc:sldMkLst>
      </pc:sldChg>
      <pc:sldChg chg="modSp">
        <pc:chgData name="Gemin, Jeff" userId="c0333e6c-5429-4dc2-a911-45fda764b752" providerId="ADAL" clId="{4942A985-8FB4-4BBE-867F-CC34E1D7AB07}" dt="2026-05-05T10:07:00.946" v="862"/>
        <pc:sldMkLst>
          <pc:docMk/>
          <pc:sldMk cId="131016293" sldId="2147328297"/>
        </pc:sldMkLst>
        <pc:spChg chg="mod">
          <ac:chgData name="Gemin, Jeff" userId="c0333e6c-5429-4dc2-a911-45fda764b752" providerId="ADAL" clId="{4942A985-8FB4-4BBE-867F-CC34E1D7AB07}" dt="2026-05-05T10:07:00.946" v="862"/>
          <ac:spMkLst>
            <pc:docMk/>
            <pc:sldMk cId="131016293" sldId="2147328297"/>
            <ac:spMk id="4" creationId="{5FAB9447-CCAD-A89A-B6D2-BCEDF9EEF605}"/>
          </ac:spMkLst>
        </pc:spChg>
      </pc:sldChg>
      <pc:sldChg chg="modSp mod">
        <pc:chgData name="Gemin, Jeff" userId="c0333e6c-5429-4dc2-a911-45fda764b752" providerId="ADAL" clId="{4942A985-8FB4-4BBE-867F-CC34E1D7AB07}" dt="2026-05-05T10:07:35.737" v="910" actId="6549"/>
        <pc:sldMkLst>
          <pc:docMk/>
          <pc:sldMk cId="661017062" sldId="2147328298"/>
        </pc:sldMkLst>
        <pc:spChg chg="mod">
          <ac:chgData name="Gemin, Jeff" userId="c0333e6c-5429-4dc2-a911-45fda764b752" providerId="ADAL" clId="{4942A985-8FB4-4BBE-867F-CC34E1D7AB07}" dt="2026-05-05T10:07:35.737" v="910" actId="6549"/>
          <ac:spMkLst>
            <pc:docMk/>
            <pc:sldMk cId="661017062" sldId="2147328298"/>
            <ac:spMk id="3" creationId="{9CBB01E4-63B6-1B3A-0156-C806D0AD42EB}"/>
          </ac:spMkLst>
        </pc:spChg>
      </pc:sldChg>
      <pc:sldChg chg="del">
        <pc:chgData name="Gemin, Jeff" userId="c0333e6c-5429-4dc2-a911-45fda764b752" providerId="ADAL" clId="{4942A985-8FB4-4BBE-867F-CC34E1D7AB07}" dt="2026-05-06T10:40:46.074" v="913" actId="47"/>
        <pc:sldMkLst>
          <pc:docMk/>
          <pc:sldMk cId="2911770328" sldId="2147328299"/>
        </pc:sldMkLst>
      </pc:sldChg>
      <pc:sldChg chg="del">
        <pc:chgData name="Gemin, Jeff" userId="c0333e6c-5429-4dc2-a911-45fda764b752" providerId="ADAL" clId="{4942A985-8FB4-4BBE-867F-CC34E1D7AB07}" dt="2026-05-06T10:40:46.074" v="913" actId="47"/>
        <pc:sldMkLst>
          <pc:docMk/>
          <pc:sldMk cId="2361569676" sldId="2147328300"/>
        </pc:sldMkLst>
      </pc:sldChg>
      <pc:sldChg chg="del">
        <pc:chgData name="Gemin, Jeff" userId="c0333e6c-5429-4dc2-a911-45fda764b752" providerId="ADAL" clId="{4942A985-8FB4-4BBE-867F-CC34E1D7AB07}" dt="2026-05-06T10:40:46.074" v="913" actId="47"/>
        <pc:sldMkLst>
          <pc:docMk/>
          <pc:sldMk cId="2917476820" sldId="2147328301"/>
        </pc:sldMkLst>
      </pc:sldChg>
      <pc:sldChg chg="del">
        <pc:chgData name="Gemin, Jeff" userId="c0333e6c-5429-4dc2-a911-45fda764b752" providerId="ADAL" clId="{4942A985-8FB4-4BBE-867F-CC34E1D7AB07}" dt="2026-05-06T10:40:46.074" v="913" actId="47"/>
        <pc:sldMkLst>
          <pc:docMk/>
          <pc:sldMk cId="3554521073" sldId="2147328302"/>
        </pc:sldMkLst>
      </pc:sldChg>
      <pc:sldChg chg="del">
        <pc:chgData name="Gemin, Jeff" userId="c0333e6c-5429-4dc2-a911-45fda764b752" providerId="ADAL" clId="{4942A985-8FB4-4BBE-867F-CC34E1D7AB07}" dt="2026-05-06T10:40:46.074" v="913" actId="47"/>
        <pc:sldMkLst>
          <pc:docMk/>
          <pc:sldMk cId="3823339309" sldId="2147328303"/>
        </pc:sldMkLst>
      </pc:sldChg>
      <pc:sldChg chg="del">
        <pc:chgData name="Gemin, Jeff" userId="c0333e6c-5429-4dc2-a911-45fda764b752" providerId="ADAL" clId="{4942A985-8FB4-4BBE-867F-CC34E1D7AB07}" dt="2026-05-06T10:40:46.074" v="913" actId="47"/>
        <pc:sldMkLst>
          <pc:docMk/>
          <pc:sldMk cId="1182275845" sldId="2147328304"/>
        </pc:sldMkLst>
      </pc:sldChg>
      <pc:sldChg chg="del">
        <pc:chgData name="Gemin, Jeff" userId="c0333e6c-5429-4dc2-a911-45fda764b752" providerId="ADAL" clId="{4942A985-8FB4-4BBE-867F-CC34E1D7AB07}" dt="2026-05-06T10:40:46.074" v="913" actId="47"/>
        <pc:sldMkLst>
          <pc:docMk/>
          <pc:sldMk cId="1204620429" sldId="2147328305"/>
        </pc:sldMkLst>
      </pc:sldChg>
      <pc:sldChg chg="del">
        <pc:chgData name="Gemin, Jeff" userId="c0333e6c-5429-4dc2-a911-45fda764b752" providerId="ADAL" clId="{4942A985-8FB4-4BBE-867F-CC34E1D7AB07}" dt="2026-05-06T10:40:46.074" v="913" actId="47"/>
        <pc:sldMkLst>
          <pc:docMk/>
          <pc:sldMk cId="982375331" sldId="2147328306"/>
        </pc:sldMkLst>
      </pc:sldChg>
      <pc:sldChg chg="del">
        <pc:chgData name="Gemin, Jeff" userId="c0333e6c-5429-4dc2-a911-45fda764b752" providerId="ADAL" clId="{4942A985-8FB4-4BBE-867F-CC34E1D7AB07}" dt="2026-05-05T10:07:39.145" v="911" actId="47"/>
        <pc:sldMkLst>
          <pc:docMk/>
          <pc:sldMk cId="2870772566" sldId="2147328307"/>
        </pc:sldMkLst>
      </pc:sldChg>
      <pc:sldChg chg="del">
        <pc:chgData name="Gemin, Jeff" userId="c0333e6c-5429-4dc2-a911-45fda764b752" providerId="ADAL" clId="{4942A985-8FB4-4BBE-867F-CC34E1D7AB07}" dt="2026-05-06T10:40:46.074" v="913" actId="47"/>
        <pc:sldMkLst>
          <pc:docMk/>
          <pc:sldMk cId="1649870810" sldId="2147328308"/>
        </pc:sldMkLst>
      </pc:sldChg>
      <pc:sldChg chg="del">
        <pc:chgData name="Gemin, Jeff" userId="c0333e6c-5429-4dc2-a911-45fda764b752" providerId="ADAL" clId="{4942A985-8FB4-4BBE-867F-CC34E1D7AB07}" dt="2026-05-06T10:40:46.074" v="913" actId="47"/>
        <pc:sldMkLst>
          <pc:docMk/>
          <pc:sldMk cId="1702950894" sldId="2147328309"/>
        </pc:sldMkLst>
      </pc:sldChg>
      <pc:sldChg chg="del">
        <pc:chgData name="Gemin, Jeff" userId="c0333e6c-5429-4dc2-a911-45fda764b752" providerId="ADAL" clId="{4942A985-8FB4-4BBE-867F-CC34E1D7AB07}" dt="2026-05-06T10:40:46.074" v="913" actId="47"/>
        <pc:sldMkLst>
          <pc:docMk/>
          <pc:sldMk cId="112239645" sldId="2147328310"/>
        </pc:sldMkLst>
      </pc:sldChg>
      <pc:sldChg chg="del">
        <pc:chgData name="Gemin, Jeff" userId="c0333e6c-5429-4dc2-a911-45fda764b752" providerId="ADAL" clId="{4942A985-8FB4-4BBE-867F-CC34E1D7AB07}" dt="2026-05-06T10:40:46.074" v="913" actId="47"/>
        <pc:sldMkLst>
          <pc:docMk/>
          <pc:sldMk cId="2702316463" sldId="2147328311"/>
        </pc:sldMkLst>
      </pc:sldChg>
      <pc:sldChg chg="del">
        <pc:chgData name="Gemin, Jeff" userId="c0333e6c-5429-4dc2-a911-45fda764b752" providerId="ADAL" clId="{4942A985-8FB4-4BBE-867F-CC34E1D7AB07}" dt="2026-05-06T10:40:46.074" v="913" actId="47"/>
        <pc:sldMkLst>
          <pc:docMk/>
          <pc:sldMk cId="1760253219" sldId="2147328312"/>
        </pc:sldMkLst>
      </pc:sldChg>
      <pc:sldChg chg="modSp add mod">
        <pc:chgData name="Gemin, Jeff" userId="c0333e6c-5429-4dc2-a911-45fda764b752" providerId="ADAL" clId="{4942A985-8FB4-4BBE-867F-CC34E1D7AB07}" dt="2026-05-06T11:17:34.009" v="1811"/>
        <pc:sldMkLst>
          <pc:docMk/>
          <pc:sldMk cId="1602505794" sldId="2147328313"/>
        </pc:sldMkLst>
        <pc:spChg chg="mod">
          <ac:chgData name="Gemin, Jeff" userId="c0333e6c-5429-4dc2-a911-45fda764b752" providerId="ADAL" clId="{4942A985-8FB4-4BBE-867F-CC34E1D7AB07}" dt="2026-05-05T10:03:40.133" v="709" actId="20577"/>
          <ac:spMkLst>
            <pc:docMk/>
            <pc:sldMk cId="1602505794" sldId="2147328313"/>
            <ac:spMk id="2" creationId="{CB2FDD41-EC84-2616-E9B4-30C21E420D66}"/>
          </ac:spMkLst>
        </pc:spChg>
        <pc:graphicFrameChg chg="mod modGraphic">
          <ac:chgData name="Gemin, Jeff" userId="c0333e6c-5429-4dc2-a911-45fda764b752" providerId="ADAL" clId="{4942A985-8FB4-4BBE-867F-CC34E1D7AB07}" dt="2026-05-06T11:17:34.009" v="1811"/>
          <ac:graphicFrameMkLst>
            <pc:docMk/>
            <pc:sldMk cId="1602505794" sldId="2147328313"/>
            <ac:graphicFrameMk id="4" creationId="{B62386E7-7EB0-E1E6-A3CD-CE611F046717}"/>
          </ac:graphicFrameMkLst>
        </pc:graphicFrameChg>
      </pc:sldChg>
      <pc:sldChg chg="addSp modSp add mod">
        <pc:chgData name="Gemin, Jeff" userId="c0333e6c-5429-4dc2-a911-45fda764b752" providerId="ADAL" clId="{4942A985-8FB4-4BBE-867F-CC34E1D7AB07}" dt="2026-05-06T11:03:30.713" v="1232" actId="14100"/>
        <pc:sldMkLst>
          <pc:docMk/>
          <pc:sldMk cId="522166493" sldId="2147328314"/>
        </pc:sldMkLst>
        <pc:spChg chg="mod">
          <ac:chgData name="Gemin, Jeff" userId="c0333e6c-5429-4dc2-a911-45fda764b752" providerId="ADAL" clId="{4942A985-8FB4-4BBE-867F-CC34E1D7AB07}" dt="2026-05-06T10:54:32.144" v="972"/>
          <ac:spMkLst>
            <pc:docMk/>
            <pc:sldMk cId="522166493" sldId="2147328314"/>
            <ac:spMk id="2" creationId="{330BF713-43E8-34BF-4F22-B01A6E4917C1}"/>
          </ac:spMkLst>
        </pc:spChg>
        <pc:spChg chg="add mod">
          <ac:chgData name="Gemin, Jeff" userId="c0333e6c-5429-4dc2-a911-45fda764b752" providerId="ADAL" clId="{4942A985-8FB4-4BBE-867F-CC34E1D7AB07}" dt="2026-05-06T11:03:30.713" v="1232" actId="14100"/>
          <ac:spMkLst>
            <pc:docMk/>
            <pc:sldMk cId="522166493" sldId="2147328314"/>
            <ac:spMk id="3" creationId="{90FB4BAE-AECA-FB4D-C922-5EC3F3028C2F}"/>
          </ac:spMkLst>
        </pc:spChg>
        <pc:graphicFrameChg chg="mod modGraphic">
          <ac:chgData name="Gemin, Jeff" userId="c0333e6c-5429-4dc2-a911-45fda764b752" providerId="ADAL" clId="{4942A985-8FB4-4BBE-867F-CC34E1D7AB07}" dt="2026-05-06T10:58:15.032" v="993"/>
          <ac:graphicFrameMkLst>
            <pc:docMk/>
            <pc:sldMk cId="522166493" sldId="2147328314"/>
            <ac:graphicFrameMk id="4" creationId="{4888CA34-331F-4BC1-4BD0-2C1DCDB1C9F2}"/>
          </ac:graphicFrameMkLst>
        </pc:graphicFrameChg>
      </pc:sldChg>
      <pc:sldChg chg="addSp modSp add mod">
        <pc:chgData name="Gemin, Jeff" userId="c0333e6c-5429-4dc2-a911-45fda764b752" providerId="ADAL" clId="{4942A985-8FB4-4BBE-867F-CC34E1D7AB07}" dt="2026-05-06T11:03:34.281" v="1233"/>
        <pc:sldMkLst>
          <pc:docMk/>
          <pc:sldMk cId="916157705" sldId="2147328315"/>
        </pc:sldMkLst>
        <pc:spChg chg="mod">
          <ac:chgData name="Gemin, Jeff" userId="c0333e6c-5429-4dc2-a911-45fda764b752" providerId="ADAL" clId="{4942A985-8FB4-4BBE-867F-CC34E1D7AB07}" dt="2026-05-06T10:58:33.597" v="1011" actId="20577"/>
          <ac:spMkLst>
            <pc:docMk/>
            <pc:sldMk cId="916157705" sldId="2147328315"/>
            <ac:spMk id="2" creationId="{18FB7C44-CEE5-2205-2138-F8E4F7D5FD2E}"/>
          </ac:spMkLst>
        </pc:spChg>
        <pc:spChg chg="add mod">
          <ac:chgData name="Gemin, Jeff" userId="c0333e6c-5429-4dc2-a911-45fda764b752" providerId="ADAL" clId="{4942A985-8FB4-4BBE-867F-CC34E1D7AB07}" dt="2026-05-06T11:03:34.281" v="1233"/>
          <ac:spMkLst>
            <pc:docMk/>
            <pc:sldMk cId="916157705" sldId="2147328315"/>
            <ac:spMk id="3" creationId="{82BB99B2-A3D3-0E60-3B62-524DEA0568E8}"/>
          </ac:spMkLst>
        </pc:spChg>
      </pc:sldChg>
      <pc:sldChg chg="addSp modSp add mod">
        <pc:chgData name="Gemin, Jeff" userId="c0333e6c-5429-4dc2-a911-45fda764b752" providerId="ADAL" clId="{4942A985-8FB4-4BBE-867F-CC34E1D7AB07}" dt="2026-05-06T11:04:58.401" v="1269"/>
        <pc:sldMkLst>
          <pc:docMk/>
          <pc:sldMk cId="3785834517" sldId="2147328316"/>
        </pc:sldMkLst>
        <pc:spChg chg="mod">
          <ac:chgData name="Gemin, Jeff" userId="c0333e6c-5429-4dc2-a911-45fda764b752" providerId="ADAL" clId="{4942A985-8FB4-4BBE-867F-CC34E1D7AB07}" dt="2026-05-06T10:59:04.394" v="1020" actId="20577"/>
          <ac:spMkLst>
            <pc:docMk/>
            <pc:sldMk cId="3785834517" sldId="2147328316"/>
            <ac:spMk id="2" creationId="{9FBBC3E6-C073-28C2-12A6-686555E39A38}"/>
          </ac:spMkLst>
        </pc:spChg>
        <pc:spChg chg="add mod">
          <ac:chgData name="Gemin, Jeff" userId="c0333e6c-5429-4dc2-a911-45fda764b752" providerId="ADAL" clId="{4942A985-8FB4-4BBE-867F-CC34E1D7AB07}" dt="2026-05-06T11:03:45.144" v="1235" actId="1076"/>
          <ac:spMkLst>
            <pc:docMk/>
            <pc:sldMk cId="3785834517" sldId="2147328316"/>
            <ac:spMk id="3" creationId="{D8DDE564-92BF-25FB-CF1C-82B50E52C5E8}"/>
          </ac:spMkLst>
        </pc:spChg>
        <pc:spChg chg="add mod">
          <ac:chgData name="Gemin, Jeff" userId="c0333e6c-5429-4dc2-a911-45fda764b752" providerId="ADAL" clId="{4942A985-8FB4-4BBE-867F-CC34E1D7AB07}" dt="2026-05-06T11:04:58.401" v="1269"/>
          <ac:spMkLst>
            <pc:docMk/>
            <pc:sldMk cId="3785834517" sldId="2147328316"/>
            <ac:spMk id="5" creationId="{5F9FE505-2DBD-DE33-6EAC-D83C0854598A}"/>
          </ac:spMkLst>
        </pc:spChg>
        <pc:graphicFrameChg chg="mod modGraphic">
          <ac:chgData name="Gemin, Jeff" userId="c0333e6c-5429-4dc2-a911-45fda764b752" providerId="ADAL" clId="{4942A985-8FB4-4BBE-867F-CC34E1D7AB07}" dt="2026-05-06T11:00:53.401" v="1048" actId="20577"/>
          <ac:graphicFrameMkLst>
            <pc:docMk/>
            <pc:sldMk cId="3785834517" sldId="2147328316"/>
            <ac:graphicFrameMk id="4" creationId="{B902E87D-96DB-5B73-507F-EE69B741F977}"/>
          </ac:graphicFrameMkLst>
        </pc:graphicFrameChg>
      </pc:sldChg>
      <pc:sldChg chg="modSp add mod">
        <pc:chgData name="Gemin, Jeff" userId="c0333e6c-5429-4dc2-a911-45fda764b752" providerId="ADAL" clId="{4942A985-8FB4-4BBE-867F-CC34E1D7AB07}" dt="2026-05-06T11:09:13.901" v="1554"/>
        <pc:sldMkLst>
          <pc:docMk/>
          <pc:sldMk cId="1477115006" sldId="2147328317"/>
        </pc:sldMkLst>
        <pc:spChg chg="mod">
          <ac:chgData name="Gemin, Jeff" userId="c0333e6c-5429-4dc2-a911-45fda764b752" providerId="ADAL" clId="{4942A985-8FB4-4BBE-867F-CC34E1D7AB07}" dt="2026-05-06T11:05:50.092" v="1288" actId="20577"/>
          <ac:spMkLst>
            <pc:docMk/>
            <pc:sldMk cId="1477115006" sldId="2147328317"/>
            <ac:spMk id="2" creationId="{A2A655F1-84C9-E6B3-36F1-8F291E9807FD}"/>
          </ac:spMkLst>
        </pc:spChg>
        <pc:graphicFrameChg chg="mod modGraphic">
          <ac:chgData name="Gemin, Jeff" userId="c0333e6c-5429-4dc2-a911-45fda764b752" providerId="ADAL" clId="{4942A985-8FB4-4BBE-867F-CC34E1D7AB07}" dt="2026-05-06T11:09:13.901" v="1554"/>
          <ac:graphicFrameMkLst>
            <pc:docMk/>
            <pc:sldMk cId="1477115006" sldId="2147328317"/>
            <ac:graphicFrameMk id="4" creationId="{0C9A0433-D76B-5748-128D-1EFEC347893A}"/>
          </ac:graphicFrameMkLst>
        </pc:graphicFrameChg>
      </pc:sldChg>
      <pc:sldChg chg="add del replId">
        <pc:chgData name="Gemin, Jeff" userId="c0333e6c-5429-4dc2-a911-45fda764b752" providerId="ADAL" clId="{4942A985-8FB4-4BBE-867F-CC34E1D7AB07}" dt="2026-05-06T11:09:45.051" v="1557" actId="2696"/>
        <pc:sldMkLst>
          <pc:docMk/>
          <pc:sldMk cId="3277353621" sldId="2147328318"/>
        </pc:sldMkLst>
      </pc:sldChg>
      <pc:sldChg chg="addSp delSp modSp add mod replId">
        <pc:chgData name="Gemin, Jeff" userId="c0333e6c-5429-4dc2-a911-45fda764b752" providerId="ADAL" clId="{4942A985-8FB4-4BBE-867F-CC34E1D7AB07}" dt="2026-05-06T11:12:17.674" v="1635" actId="20577"/>
        <pc:sldMkLst>
          <pc:docMk/>
          <pc:sldMk cId="2293128551" sldId="2147328319"/>
        </pc:sldMkLst>
        <pc:spChg chg="mod">
          <ac:chgData name="Gemin, Jeff" userId="c0333e6c-5429-4dc2-a911-45fda764b752" providerId="ADAL" clId="{4942A985-8FB4-4BBE-867F-CC34E1D7AB07}" dt="2026-05-06T11:09:57.739" v="1559" actId="20577"/>
          <ac:spMkLst>
            <pc:docMk/>
            <pc:sldMk cId="2293128551" sldId="2147328319"/>
            <ac:spMk id="2" creationId="{16FF67BD-D2DB-5C67-3EE9-2A88ED544E72}"/>
          </ac:spMkLst>
        </pc:spChg>
        <pc:spChg chg="del">
          <ac:chgData name="Gemin, Jeff" userId="c0333e6c-5429-4dc2-a911-45fda764b752" providerId="ADAL" clId="{4942A985-8FB4-4BBE-867F-CC34E1D7AB07}" dt="2026-05-06T11:10:31.132" v="1565" actId="478"/>
          <ac:spMkLst>
            <pc:docMk/>
            <pc:sldMk cId="2293128551" sldId="2147328319"/>
            <ac:spMk id="3" creationId="{7A9B82E7-8032-E58A-2596-E2F4BAD68526}"/>
          </ac:spMkLst>
        </pc:spChg>
        <pc:graphicFrameChg chg="del modGraphic">
          <ac:chgData name="Gemin, Jeff" userId="c0333e6c-5429-4dc2-a911-45fda764b752" providerId="ADAL" clId="{4942A985-8FB4-4BBE-867F-CC34E1D7AB07}" dt="2026-05-06T11:08:28.623" v="1498" actId="478"/>
          <ac:graphicFrameMkLst>
            <pc:docMk/>
            <pc:sldMk cId="2293128551" sldId="2147328319"/>
            <ac:graphicFrameMk id="4" creationId="{8B9B461F-02F1-3E3E-C9F6-0BEBC6E0CCB0}"/>
          </ac:graphicFrameMkLst>
        </pc:graphicFrameChg>
        <pc:graphicFrameChg chg="add mod modGraphic">
          <ac:chgData name="Gemin, Jeff" userId="c0333e6c-5429-4dc2-a911-45fda764b752" providerId="ADAL" clId="{4942A985-8FB4-4BBE-867F-CC34E1D7AB07}" dt="2026-05-06T11:12:17.674" v="1635" actId="20577"/>
          <ac:graphicFrameMkLst>
            <pc:docMk/>
            <pc:sldMk cId="2293128551" sldId="2147328319"/>
            <ac:graphicFrameMk id="6" creationId="{6A736399-0929-40EC-0919-D7BD39983027}"/>
          </ac:graphicFrameMkLst>
        </pc:graphicFrameChg>
      </pc:sldChg>
      <pc:sldChg chg="modSp add">
        <pc:chgData name="Gemin, Jeff" userId="c0333e6c-5429-4dc2-a911-45fda764b752" providerId="ADAL" clId="{4942A985-8FB4-4BBE-867F-CC34E1D7AB07}" dt="2026-05-06T11:09:34.715" v="1556"/>
        <pc:sldMkLst>
          <pc:docMk/>
          <pc:sldMk cId="3759672777" sldId="2147328320"/>
        </pc:sldMkLst>
        <pc:spChg chg="mod">
          <ac:chgData name="Gemin, Jeff" userId="c0333e6c-5429-4dc2-a911-45fda764b752" providerId="ADAL" clId="{4942A985-8FB4-4BBE-867F-CC34E1D7AB07}" dt="2026-05-06T11:09:34.715" v="1556"/>
          <ac:spMkLst>
            <pc:docMk/>
            <pc:sldMk cId="3759672777" sldId="2147328320"/>
            <ac:spMk id="2" creationId="{9B0C29A0-EDDF-8F8E-6CB2-9D37D899F2F6}"/>
          </ac:spMkLst>
        </pc:spChg>
      </pc:sldChg>
      <pc:sldMasterChg chg="delSldLayout">
        <pc:chgData name="Gemin, Jeff" userId="c0333e6c-5429-4dc2-a911-45fda764b752" providerId="ADAL" clId="{4942A985-8FB4-4BBE-867F-CC34E1D7AB07}" dt="2026-05-06T11:13:01.493" v="1636" actId="47"/>
        <pc:sldMasterMkLst>
          <pc:docMk/>
          <pc:sldMasterMk cId="4061751043" sldId="2147483648"/>
        </pc:sldMasterMkLst>
        <pc:sldLayoutChg chg="del">
          <pc:chgData name="Gemin, Jeff" userId="c0333e6c-5429-4dc2-a911-45fda764b752" providerId="ADAL" clId="{4942A985-8FB4-4BBE-867F-CC34E1D7AB07}" dt="2026-05-06T11:13:01.493" v="1636" actId="47"/>
          <pc:sldLayoutMkLst>
            <pc:docMk/>
            <pc:sldMasterMk cId="4061751043" sldId="2147483648"/>
            <pc:sldLayoutMk cId="1119182609" sldId="2147483894"/>
          </pc:sldLayoutMkLst>
        </pc:sldLayoutChg>
        <pc:sldLayoutChg chg="del">
          <pc:chgData name="Gemin, Jeff" userId="c0333e6c-5429-4dc2-a911-45fda764b752" providerId="ADAL" clId="{4942A985-8FB4-4BBE-867F-CC34E1D7AB07}" dt="2026-05-05T09:16:28.844" v="0" actId="2696"/>
          <pc:sldLayoutMkLst>
            <pc:docMk/>
            <pc:sldMasterMk cId="4061751043" sldId="2147483648"/>
            <pc:sldLayoutMk cId="2603042154" sldId="2147483897"/>
          </pc:sldLayoutMkLst>
        </pc:sldLayoutChg>
      </pc:sldMasterChg>
    </pc:docChg>
  </pc:docChgLst>
</pc:chgInfo>
</file>

<file path=ppt/handoutMasters/_rels/handoutMaster1.xml.rels><?xml version="1.0" encoding="UTF-8" standalone="yes"?>
<Relationships xmlns="http://schemas.openxmlformats.org/package/2006/relationships"><Relationship Id="rId2" Type="http://schemas.openxmlformats.org/officeDocument/2006/relationships/tags" Target="../tags/tag21.xml"/><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273977C1-2013-4D9C-AA2F-610EE11D939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a:extLst>
              <a:ext uri="{FF2B5EF4-FFF2-40B4-BE49-F238E27FC236}">
                <a16:creationId xmlns:a16="http://schemas.microsoft.com/office/drawing/2014/main" id="{8AF981B4-0389-4363-B011-89F2E401BDA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97651CA-29A8-4C0D-BCFA-4255CC00277A}" type="datetimeFigureOut">
              <a:rPr lang="fr-FR" smtClean="0"/>
              <a:t>05/05/2026</a:t>
            </a:fld>
            <a:endParaRPr lang="fr-FR"/>
          </a:p>
        </p:txBody>
      </p:sp>
      <p:sp>
        <p:nvSpPr>
          <p:cNvPr id="4" name="Espace réservé du pied de page 3">
            <a:extLst>
              <a:ext uri="{FF2B5EF4-FFF2-40B4-BE49-F238E27FC236}">
                <a16:creationId xmlns:a16="http://schemas.microsoft.com/office/drawing/2014/main" id="{602E820E-E02E-45B5-AF53-FBEDC9E7C1A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a:extLst>
              <a:ext uri="{FF2B5EF4-FFF2-40B4-BE49-F238E27FC236}">
                <a16:creationId xmlns:a16="http://schemas.microsoft.com/office/drawing/2014/main" id="{5A71A460-7A15-405C-A090-3B10FCB3B6C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60DD420-0B95-423C-9B37-B9B27077718A}" type="slidenum">
              <a:rPr lang="fr-FR" smtClean="0"/>
              <a:t>‹N°›</a:t>
            </a:fld>
            <a:endParaRPr lang="fr-FR"/>
          </a:p>
        </p:txBody>
      </p:sp>
    </p:spTree>
    <p:custDataLst>
      <p:tags r:id="rId2"/>
    </p:custDataLst>
    <p:extLst>
      <p:ext uri="{BB962C8B-B14F-4D97-AF65-F5344CB8AC3E}">
        <p14:creationId xmlns:p14="http://schemas.microsoft.com/office/powerpoint/2010/main" val="157033942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0ECC91-7099-9546-9775-79C77D0DA930}" type="datetimeFigureOut">
              <a:rPr lang="en-US" smtClean="0"/>
              <a:t>5/5/2026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B92A93-8262-254D-8F5A-CE19795D22F6}" type="slidenum">
              <a:rPr lang="en-US" smtClean="0"/>
              <a:t>‹N°›</a:t>
            </a:fld>
            <a:endParaRPr lang="en-US"/>
          </a:p>
        </p:txBody>
      </p:sp>
    </p:spTree>
    <p:extLst>
      <p:ext uri="{BB962C8B-B14F-4D97-AF65-F5344CB8AC3E}">
        <p14:creationId xmlns:p14="http://schemas.microsoft.com/office/powerpoint/2010/main" val="26622400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D12DCE2-02D3-416A-A948-C53E05ED3E1F}"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448908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Master" Target="../slideMasters/slideMaster1.xml"/><Relationship Id="rId1" Type="http://schemas.openxmlformats.org/officeDocument/2006/relationships/tags" Target="../tags/tag3.xml"/><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4.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5.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6.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7.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8.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9.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10.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Master" Target="../slideMasters/slideMaster1.xml"/><Relationship Id="rId1" Type="http://schemas.openxmlformats.org/officeDocument/2006/relationships/tags" Target="../tags/tag11.xml"/><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Master" Target="../slideMasters/slideMaster1.xml"/><Relationship Id="rId1" Type="http://schemas.openxmlformats.org/officeDocument/2006/relationships/tags" Target="../tags/tag12.xml"/><Relationship Id="rId5" Type="http://schemas.openxmlformats.org/officeDocument/2006/relationships/image" Target="../media/image8.png"/><Relationship Id="rId4" Type="http://schemas.openxmlformats.org/officeDocument/2006/relationships/image" Target="../media/image7.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Master" Target="../slideMasters/slideMaster1.xml"/><Relationship Id="rId1" Type="http://schemas.openxmlformats.org/officeDocument/2006/relationships/tags" Target="../tags/tag13.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Master" Target="../slideMasters/slideMaster1.xml"/><Relationship Id="rId1" Type="http://schemas.openxmlformats.org/officeDocument/2006/relationships/tags" Target="../tags/tag14.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Master" Target="../slideMasters/slideMaster1.xml"/><Relationship Id="rId1" Type="http://schemas.openxmlformats.org/officeDocument/2006/relationships/tags" Target="../tags/tag15.xml"/></Relationships>
</file>

<file path=ppt/slideLayouts/_rels/slideLayout1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6.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Master" Target="../slideMasters/slideMaster1.xml"/><Relationship Id="rId1" Type="http://schemas.openxmlformats.org/officeDocument/2006/relationships/tags" Target="../tags/tag17.xml"/><Relationship Id="rId4" Type="http://schemas.openxmlformats.org/officeDocument/2006/relationships/image" Target="../media/image12.png"/></Relationships>
</file>

<file path=ppt/slideLayouts/_rels/slideLayout1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8.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19.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Master" Target="../slideMasters/slideMaster1.xml"/><Relationship Id="rId1" Type="http://schemas.openxmlformats.org/officeDocument/2006/relationships/tags" Target="../tags/tag20.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ACCUEIL INTR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DBF7A-0630-3046-AB0B-AA90798E5CF5}"/>
              </a:ext>
            </a:extLst>
          </p:cNvPr>
          <p:cNvSpPr>
            <a:spLocks noGrp="1"/>
          </p:cNvSpPr>
          <p:nvPr>
            <p:ph type="ctrTitle" hasCustomPrompt="1"/>
          </p:nvPr>
        </p:nvSpPr>
        <p:spPr>
          <a:xfrm>
            <a:off x="420624" y="309832"/>
            <a:ext cx="5439156" cy="594360"/>
          </a:xfrm>
        </p:spPr>
        <p:txBody>
          <a:bodyPr anchor="t" anchorCtr="0">
            <a:noAutofit/>
          </a:bodyPr>
          <a:lstStyle>
            <a:lvl1pPr algn="l">
              <a:defRPr sz="4400"/>
            </a:lvl1pPr>
          </a:lstStyle>
          <a:p>
            <a:r>
              <a:rPr lang="en-US" err="1"/>
              <a:t>Titre</a:t>
            </a:r>
            <a:r>
              <a:rPr lang="en-US"/>
              <a:t> de la formation</a:t>
            </a:r>
          </a:p>
        </p:txBody>
      </p:sp>
      <p:sp>
        <p:nvSpPr>
          <p:cNvPr id="3" name="Subtitle 2">
            <a:extLst>
              <a:ext uri="{FF2B5EF4-FFF2-40B4-BE49-F238E27FC236}">
                <a16:creationId xmlns:a16="http://schemas.microsoft.com/office/drawing/2014/main" id="{007210F8-5BCD-D840-882A-065B74A9C8A6}"/>
              </a:ext>
            </a:extLst>
          </p:cNvPr>
          <p:cNvSpPr>
            <a:spLocks noGrp="1"/>
          </p:cNvSpPr>
          <p:nvPr>
            <p:ph type="subTitle" idx="1" hasCustomPrompt="1"/>
          </p:nvPr>
        </p:nvSpPr>
        <p:spPr>
          <a:xfrm>
            <a:off x="420623" y="2258568"/>
            <a:ext cx="3820451" cy="1243584"/>
          </a:xfrm>
        </p:spPr>
        <p:txBody>
          <a:bodyPr lIns="0" rIns="0" bIns="0">
            <a:noAutofit/>
          </a:bodyPr>
          <a:lstStyle>
            <a:lvl1pPr marL="0" indent="0" algn="l">
              <a:buNone/>
              <a:defRPr sz="1600" b="1">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Nom de la solution</a:t>
            </a:r>
          </a:p>
        </p:txBody>
      </p:sp>
      <p:pic>
        <p:nvPicPr>
          <p:cNvPr id="8" name="Picture 7">
            <a:extLst>
              <a:ext uri="{FF2B5EF4-FFF2-40B4-BE49-F238E27FC236}">
                <a16:creationId xmlns:a16="http://schemas.microsoft.com/office/drawing/2014/main" id="{97F4CD83-135B-2B44-8A2B-2E62A41A0E23}"/>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p:blipFill>
        <p:spPr>
          <a:xfrm>
            <a:off x="417698" y="6104446"/>
            <a:ext cx="881063" cy="493204"/>
          </a:xfrm>
          <a:prstGeom prst="rect">
            <a:avLst/>
          </a:prstGeom>
        </p:spPr>
      </p:pic>
      <p:pic>
        <p:nvPicPr>
          <p:cNvPr id="9" name="Espace réservé pour une image  9" descr="Une image contenant intérieur, personne&#10;&#10;Description générée automatiquement">
            <a:extLst>
              <a:ext uri="{FF2B5EF4-FFF2-40B4-BE49-F238E27FC236}">
                <a16:creationId xmlns:a16="http://schemas.microsoft.com/office/drawing/2014/main" id="{06A83AED-E364-4A42-A6A1-208FA7FAD321}"/>
              </a:ext>
            </a:extLst>
          </p:cNvPr>
          <p:cNvPicPr>
            <a:picLocks noChangeAspect="1"/>
          </p:cNvPicPr>
          <p:nvPr userDrawn="1"/>
        </p:nvPicPr>
        <p:blipFill>
          <a:blip r:embed="rId4" cstate="email">
            <a:extLst>
              <a:ext uri="{28A0092B-C50C-407E-A947-70E740481C1C}">
                <a14:useLocalDpi xmlns:a14="http://schemas.microsoft.com/office/drawing/2010/main"/>
              </a:ext>
            </a:extLst>
          </a:blip>
          <a:srcRect/>
          <a:stretch>
            <a:fillRect/>
          </a:stretch>
        </p:blipFill>
        <p:spPr>
          <a:xfrm>
            <a:off x="6226175" y="0"/>
            <a:ext cx="5991660" cy="6852194"/>
          </a:xfrm>
          <a:custGeom>
            <a:avLst/>
            <a:gdLst>
              <a:gd name="connsiteX0" fmla="*/ 0 w 8097830"/>
              <a:gd name="connsiteY0" fmla="*/ 1780875 h 8534400"/>
              <a:gd name="connsiteX1" fmla="*/ 1780875 w 8097830"/>
              <a:gd name="connsiteY1" fmla="*/ 0 h 8534400"/>
              <a:gd name="connsiteX2" fmla="*/ 6316955 w 8097830"/>
              <a:gd name="connsiteY2" fmla="*/ 0 h 8534400"/>
              <a:gd name="connsiteX3" fmla="*/ 8097830 w 8097830"/>
              <a:gd name="connsiteY3" fmla="*/ 1780875 h 8534400"/>
              <a:gd name="connsiteX4" fmla="*/ 8097830 w 8097830"/>
              <a:gd name="connsiteY4" fmla="*/ 6753525 h 8534400"/>
              <a:gd name="connsiteX5" fmla="*/ 6316955 w 8097830"/>
              <a:gd name="connsiteY5" fmla="*/ 8534400 h 8534400"/>
              <a:gd name="connsiteX6" fmla="*/ 1780875 w 8097830"/>
              <a:gd name="connsiteY6" fmla="*/ 8534400 h 8534400"/>
              <a:gd name="connsiteX7" fmla="*/ 0 w 8097830"/>
              <a:gd name="connsiteY7" fmla="*/ 6753525 h 8534400"/>
              <a:gd name="connsiteX8" fmla="*/ 0 w 8097830"/>
              <a:gd name="connsiteY8" fmla="*/ 1780875 h 8534400"/>
              <a:gd name="connsiteX0" fmla="*/ 0 w 8150271"/>
              <a:gd name="connsiteY0" fmla="*/ 1780875 h 8534400"/>
              <a:gd name="connsiteX1" fmla="*/ 1780875 w 8150271"/>
              <a:gd name="connsiteY1" fmla="*/ 0 h 8534400"/>
              <a:gd name="connsiteX2" fmla="*/ 6316955 w 8150271"/>
              <a:gd name="connsiteY2" fmla="*/ 0 h 8534400"/>
              <a:gd name="connsiteX3" fmla="*/ 7988300 w 8150271"/>
              <a:gd name="connsiteY3" fmla="*/ 1158339 h 8534400"/>
              <a:gd name="connsiteX4" fmla="*/ 8097830 w 8150271"/>
              <a:gd name="connsiteY4" fmla="*/ 1780875 h 8534400"/>
              <a:gd name="connsiteX5" fmla="*/ 8097830 w 8150271"/>
              <a:gd name="connsiteY5" fmla="*/ 6753525 h 8534400"/>
              <a:gd name="connsiteX6" fmla="*/ 6316955 w 8150271"/>
              <a:gd name="connsiteY6" fmla="*/ 8534400 h 8534400"/>
              <a:gd name="connsiteX7" fmla="*/ 1780875 w 8150271"/>
              <a:gd name="connsiteY7" fmla="*/ 8534400 h 8534400"/>
              <a:gd name="connsiteX8" fmla="*/ 0 w 8150271"/>
              <a:gd name="connsiteY8" fmla="*/ 6753525 h 8534400"/>
              <a:gd name="connsiteX9" fmla="*/ 0 w 8150271"/>
              <a:gd name="connsiteY9" fmla="*/ 1780875 h 8534400"/>
              <a:gd name="connsiteX0" fmla="*/ 0 w 8097830"/>
              <a:gd name="connsiteY0" fmla="*/ 1780875 h 8534400"/>
              <a:gd name="connsiteX1" fmla="*/ 1780875 w 8097830"/>
              <a:gd name="connsiteY1" fmla="*/ 0 h 8534400"/>
              <a:gd name="connsiteX2" fmla="*/ 6316955 w 8097830"/>
              <a:gd name="connsiteY2" fmla="*/ 0 h 8534400"/>
              <a:gd name="connsiteX3" fmla="*/ 5981700 w 8097830"/>
              <a:gd name="connsiteY3" fmla="*/ 1552039 h 8534400"/>
              <a:gd name="connsiteX4" fmla="*/ 8097830 w 8097830"/>
              <a:gd name="connsiteY4" fmla="*/ 1780875 h 8534400"/>
              <a:gd name="connsiteX5" fmla="*/ 8097830 w 8097830"/>
              <a:gd name="connsiteY5" fmla="*/ 6753525 h 8534400"/>
              <a:gd name="connsiteX6" fmla="*/ 6316955 w 8097830"/>
              <a:gd name="connsiteY6" fmla="*/ 8534400 h 8534400"/>
              <a:gd name="connsiteX7" fmla="*/ 1780875 w 8097830"/>
              <a:gd name="connsiteY7" fmla="*/ 8534400 h 8534400"/>
              <a:gd name="connsiteX8" fmla="*/ 0 w 8097830"/>
              <a:gd name="connsiteY8" fmla="*/ 6753525 h 8534400"/>
              <a:gd name="connsiteX9" fmla="*/ 0 w 8097830"/>
              <a:gd name="connsiteY9" fmla="*/ 1780875 h 8534400"/>
              <a:gd name="connsiteX0" fmla="*/ 0 w 8097830"/>
              <a:gd name="connsiteY0" fmla="*/ 1780875 h 8534400"/>
              <a:gd name="connsiteX1" fmla="*/ 279400 w 8097830"/>
              <a:gd name="connsiteY1" fmla="*/ 812264 h 8534400"/>
              <a:gd name="connsiteX2" fmla="*/ 1780875 w 8097830"/>
              <a:gd name="connsiteY2" fmla="*/ 0 h 8534400"/>
              <a:gd name="connsiteX3" fmla="*/ 6316955 w 8097830"/>
              <a:gd name="connsiteY3" fmla="*/ 0 h 8534400"/>
              <a:gd name="connsiteX4" fmla="*/ 5981700 w 8097830"/>
              <a:gd name="connsiteY4" fmla="*/ 1552039 h 8534400"/>
              <a:gd name="connsiteX5" fmla="*/ 8097830 w 8097830"/>
              <a:gd name="connsiteY5" fmla="*/ 1780875 h 8534400"/>
              <a:gd name="connsiteX6" fmla="*/ 8097830 w 8097830"/>
              <a:gd name="connsiteY6" fmla="*/ 6753525 h 8534400"/>
              <a:gd name="connsiteX7" fmla="*/ 6316955 w 8097830"/>
              <a:gd name="connsiteY7" fmla="*/ 8534400 h 8534400"/>
              <a:gd name="connsiteX8" fmla="*/ 1780875 w 8097830"/>
              <a:gd name="connsiteY8" fmla="*/ 8534400 h 8534400"/>
              <a:gd name="connsiteX9" fmla="*/ 0 w 8097830"/>
              <a:gd name="connsiteY9" fmla="*/ 6753525 h 8534400"/>
              <a:gd name="connsiteX10" fmla="*/ 0 w 8097830"/>
              <a:gd name="connsiteY10" fmla="*/ 1780875 h 8534400"/>
              <a:gd name="connsiteX0" fmla="*/ 0 w 8097830"/>
              <a:gd name="connsiteY0" fmla="*/ 1780875 h 8534400"/>
              <a:gd name="connsiteX1" fmla="*/ 279400 w 8097830"/>
              <a:gd name="connsiteY1" fmla="*/ 812264 h 8534400"/>
              <a:gd name="connsiteX2" fmla="*/ 1780875 w 8097830"/>
              <a:gd name="connsiteY2" fmla="*/ 0 h 8534400"/>
              <a:gd name="connsiteX3" fmla="*/ 6316955 w 8097830"/>
              <a:gd name="connsiteY3" fmla="*/ 0 h 8534400"/>
              <a:gd name="connsiteX4" fmla="*/ 5981700 w 8097830"/>
              <a:gd name="connsiteY4" fmla="*/ 1552039 h 8534400"/>
              <a:gd name="connsiteX5" fmla="*/ 8097830 w 8097830"/>
              <a:gd name="connsiteY5" fmla="*/ 1780875 h 8534400"/>
              <a:gd name="connsiteX6" fmla="*/ 8097830 w 8097830"/>
              <a:gd name="connsiteY6" fmla="*/ 6753525 h 8534400"/>
              <a:gd name="connsiteX7" fmla="*/ 6316955 w 8097830"/>
              <a:gd name="connsiteY7" fmla="*/ 8534400 h 8534400"/>
              <a:gd name="connsiteX8" fmla="*/ 1780875 w 8097830"/>
              <a:gd name="connsiteY8" fmla="*/ 8534400 h 8534400"/>
              <a:gd name="connsiteX9" fmla="*/ 0 w 8097830"/>
              <a:gd name="connsiteY9" fmla="*/ 6753525 h 8534400"/>
              <a:gd name="connsiteX10" fmla="*/ 0 w 8097830"/>
              <a:gd name="connsiteY10" fmla="*/ 1780875 h 8534400"/>
              <a:gd name="connsiteX0" fmla="*/ 18252 w 8116082"/>
              <a:gd name="connsiteY0" fmla="*/ 1780875 h 8534400"/>
              <a:gd name="connsiteX1" fmla="*/ 21427 w 8116082"/>
              <a:gd name="connsiteY1" fmla="*/ 1548864 h 8534400"/>
              <a:gd name="connsiteX2" fmla="*/ 297652 w 8116082"/>
              <a:gd name="connsiteY2" fmla="*/ 812264 h 8534400"/>
              <a:gd name="connsiteX3" fmla="*/ 1799127 w 8116082"/>
              <a:gd name="connsiteY3" fmla="*/ 0 h 8534400"/>
              <a:gd name="connsiteX4" fmla="*/ 6335207 w 8116082"/>
              <a:gd name="connsiteY4" fmla="*/ 0 h 8534400"/>
              <a:gd name="connsiteX5" fmla="*/ 5999952 w 8116082"/>
              <a:gd name="connsiteY5" fmla="*/ 1552039 h 8534400"/>
              <a:gd name="connsiteX6" fmla="*/ 8116082 w 8116082"/>
              <a:gd name="connsiteY6" fmla="*/ 1780875 h 8534400"/>
              <a:gd name="connsiteX7" fmla="*/ 8116082 w 8116082"/>
              <a:gd name="connsiteY7" fmla="*/ 6753525 h 8534400"/>
              <a:gd name="connsiteX8" fmla="*/ 6335207 w 8116082"/>
              <a:gd name="connsiteY8" fmla="*/ 8534400 h 8534400"/>
              <a:gd name="connsiteX9" fmla="*/ 1799127 w 8116082"/>
              <a:gd name="connsiteY9" fmla="*/ 8534400 h 8534400"/>
              <a:gd name="connsiteX10" fmla="*/ 18252 w 8116082"/>
              <a:gd name="connsiteY10" fmla="*/ 6753525 h 8534400"/>
              <a:gd name="connsiteX11" fmla="*/ 18252 w 8116082"/>
              <a:gd name="connsiteY11" fmla="*/ 1780875 h 8534400"/>
              <a:gd name="connsiteX0" fmla="*/ 14027 w 8111857"/>
              <a:gd name="connsiteY0" fmla="*/ 1780875 h 8534400"/>
              <a:gd name="connsiteX1" fmla="*/ 17202 w 8111857"/>
              <a:gd name="connsiteY1" fmla="*/ 1548864 h 8534400"/>
              <a:gd name="connsiteX2" fmla="*/ 293427 w 8111857"/>
              <a:gd name="connsiteY2" fmla="*/ 812264 h 8534400"/>
              <a:gd name="connsiteX3" fmla="*/ 1794902 w 8111857"/>
              <a:gd name="connsiteY3" fmla="*/ 0 h 8534400"/>
              <a:gd name="connsiteX4" fmla="*/ 6330982 w 8111857"/>
              <a:gd name="connsiteY4" fmla="*/ 0 h 8534400"/>
              <a:gd name="connsiteX5" fmla="*/ 5995727 w 8111857"/>
              <a:gd name="connsiteY5" fmla="*/ 1552039 h 8534400"/>
              <a:gd name="connsiteX6" fmla="*/ 8111857 w 8111857"/>
              <a:gd name="connsiteY6" fmla="*/ 1780875 h 8534400"/>
              <a:gd name="connsiteX7" fmla="*/ 8111857 w 8111857"/>
              <a:gd name="connsiteY7" fmla="*/ 6753525 h 8534400"/>
              <a:gd name="connsiteX8" fmla="*/ 6330982 w 8111857"/>
              <a:gd name="connsiteY8" fmla="*/ 8534400 h 8534400"/>
              <a:gd name="connsiteX9" fmla="*/ 1794902 w 8111857"/>
              <a:gd name="connsiteY9" fmla="*/ 8534400 h 8534400"/>
              <a:gd name="connsiteX10" fmla="*/ 14027 w 8111857"/>
              <a:gd name="connsiteY10" fmla="*/ 6753525 h 8534400"/>
              <a:gd name="connsiteX11" fmla="*/ 14027 w 8111857"/>
              <a:gd name="connsiteY11" fmla="*/ 1780875 h 8534400"/>
              <a:gd name="connsiteX0" fmla="*/ 14027 w 8111857"/>
              <a:gd name="connsiteY0" fmla="*/ 1795726 h 8549251"/>
              <a:gd name="connsiteX1" fmla="*/ 17202 w 8111857"/>
              <a:gd name="connsiteY1" fmla="*/ 1563715 h 8549251"/>
              <a:gd name="connsiteX2" fmla="*/ 293427 w 8111857"/>
              <a:gd name="connsiteY2" fmla="*/ 827115 h 8549251"/>
              <a:gd name="connsiteX3" fmla="*/ 6330982 w 8111857"/>
              <a:gd name="connsiteY3" fmla="*/ 14851 h 8549251"/>
              <a:gd name="connsiteX4" fmla="*/ 5995727 w 8111857"/>
              <a:gd name="connsiteY4" fmla="*/ 1566890 h 8549251"/>
              <a:gd name="connsiteX5" fmla="*/ 8111857 w 8111857"/>
              <a:gd name="connsiteY5" fmla="*/ 1795726 h 8549251"/>
              <a:gd name="connsiteX6" fmla="*/ 8111857 w 8111857"/>
              <a:gd name="connsiteY6" fmla="*/ 6768376 h 8549251"/>
              <a:gd name="connsiteX7" fmla="*/ 6330982 w 8111857"/>
              <a:gd name="connsiteY7" fmla="*/ 8549251 h 8549251"/>
              <a:gd name="connsiteX8" fmla="*/ 1794902 w 8111857"/>
              <a:gd name="connsiteY8" fmla="*/ 8549251 h 8549251"/>
              <a:gd name="connsiteX9" fmla="*/ 14027 w 8111857"/>
              <a:gd name="connsiteY9" fmla="*/ 6768376 h 8549251"/>
              <a:gd name="connsiteX10" fmla="*/ 14027 w 8111857"/>
              <a:gd name="connsiteY10" fmla="*/ 1795726 h 8549251"/>
              <a:gd name="connsiteX0" fmla="*/ 14027 w 8111857"/>
              <a:gd name="connsiteY0" fmla="*/ 1786760 h 8540285"/>
              <a:gd name="connsiteX1" fmla="*/ 17202 w 8111857"/>
              <a:gd name="connsiteY1" fmla="*/ 1554749 h 8540285"/>
              <a:gd name="connsiteX2" fmla="*/ 293427 w 8111857"/>
              <a:gd name="connsiteY2" fmla="*/ 818149 h 8540285"/>
              <a:gd name="connsiteX3" fmla="*/ 6330982 w 8111857"/>
              <a:gd name="connsiteY3" fmla="*/ 15029 h 8540285"/>
              <a:gd name="connsiteX4" fmla="*/ 5995727 w 8111857"/>
              <a:gd name="connsiteY4" fmla="*/ 1557924 h 8540285"/>
              <a:gd name="connsiteX5" fmla="*/ 8111857 w 8111857"/>
              <a:gd name="connsiteY5" fmla="*/ 1786760 h 8540285"/>
              <a:gd name="connsiteX6" fmla="*/ 8111857 w 8111857"/>
              <a:gd name="connsiteY6" fmla="*/ 6759410 h 8540285"/>
              <a:gd name="connsiteX7" fmla="*/ 6330982 w 8111857"/>
              <a:gd name="connsiteY7" fmla="*/ 8540285 h 8540285"/>
              <a:gd name="connsiteX8" fmla="*/ 1794902 w 8111857"/>
              <a:gd name="connsiteY8" fmla="*/ 8540285 h 8540285"/>
              <a:gd name="connsiteX9" fmla="*/ 14027 w 8111857"/>
              <a:gd name="connsiteY9" fmla="*/ 6759410 h 8540285"/>
              <a:gd name="connsiteX10" fmla="*/ 14027 w 8111857"/>
              <a:gd name="connsiteY10" fmla="*/ 1786760 h 8540285"/>
              <a:gd name="connsiteX0" fmla="*/ 14027 w 8111857"/>
              <a:gd name="connsiteY0" fmla="*/ 968611 h 7722136"/>
              <a:gd name="connsiteX1" fmla="*/ 17202 w 8111857"/>
              <a:gd name="connsiteY1" fmla="*/ 736600 h 7722136"/>
              <a:gd name="connsiteX2" fmla="*/ 293427 w 8111857"/>
              <a:gd name="connsiteY2" fmla="*/ 0 h 7722136"/>
              <a:gd name="connsiteX3" fmla="*/ 5995727 w 8111857"/>
              <a:gd name="connsiteY3" fmla="*/ 739775 h 7722136"/>
              <a:gd name="connsiteX4" fmla="*/ 8111857 w 8111857"/>
              <a:gd name="connsiteY4" fmla="*/ 968611 h 7722136"/>
              <a:gd name="connsiteX5" fmla="*/ 8111857 w 8111857"/>
              <a:gd name="connsiteY5" fmla="*/ 5941261 h 7722136"/>
              <a:gd name="connsiteX6" fmla="*/ 6330982 w 8111857"/>
              <a:gd name="connsiteY6" fmla="*/ 7722136 h 7722136"/>
              <a:gd name="connsiteX7" fmla="*/ 1794902 w 8111857"/>
              <a:gd name="connsiteY7" fmla="*/ 7722136 h 7722136"/>
              <a:gd name="connsiteX8" fmla="*/ 14027 w 8111857"/>
              <a:gd name="connsiteY8" fmla="*/ 5941261 h 7722136"/>
              <a:gd name="connsiteX9" fmla="*/ 14027 w 8111857"/>
              <a:gd name="connsiteY9" fmla="*/ 968611 h 7722136"/>
              <a:gd name="connsiteX0" fmla="*/ 7684 w 8105514"/>
              <a:gd name="connsiteY0" fmla="*/ 968611 h 7722136"/>
              <a:gd name="connsiteX1" fmla="*/ 20384 w 8105514"/>
              <a:gd name="connsiteY1" fmla="*/ 514350 h 7722136"/>
              <a:gd name="connsiteX2" fmla="*/ 287084 w 8105514"/>
              <a:gd name="connsiteY2" fmla="*/ 0 h 7722136"/>
              <a:gd name="connsiteX3" fmla="*/ 5989384 w 8105514"/>
              <a:gd name="connsiteY3" fmla="*/ 739775 h 7722136"/>
              <a:gd name="connsiteX4" fmla="*/ 8105514 w 8105514"/>
              <a:gd name="connsiteY4" fmla="*/ 968611 h 7722136"/>
              <a:gd name="connsiteX5" fmla="*/ 8105514 w 8105514"/>
              <a:gd name="connsiteY5" fmla="*/ 5941261 h 7722136"/>
              <a:gd name="connsiteX6" fmla="*/ 6324639 w 8105514"/>
              <a:gd name="connsiteY6" fmla="*/ 7722136 h 7722136"/>
              <a:gd name="connsiteX7" fmla="*/ 1788559 w 8105514"/>
              <a:gd name="connsiteY7" fmla="*/ 7722136 h 7722136"/>
              <a:gd name="connsiteX8" fmla="*/ 7684 w 8105514"/>
              <a:gd name="connsiteY8" fmla="*/ 5941261 h 7722136"/>
              <a:gd name="connsiteX9" fmla="*/ 7684 w 8105514"/>
              <a:gd name="connsiteY9" fmla="*/ 968611 h 7722136"/>
              <a:gd name="connsiteX0" fmla="*/ 7684 w 8105514"/>
              <a:gd name="connsiteY0" fmla="*/ 749536 h 7722136"/>
              <a:gd name="connsiteX1" fmla="*/ 20384 w 8105514"/>
              <a:gd name="connsiteY1" fmla="*/ 514350 h 7722136"/>
              <a:gd name="connsiteX2" fmla="*/ 287084 w 8105514"/>
              <a:gd name="connsiteY2" fmla="*/ 0 h 7722136"/>
              <a:gd name="connsiteX3" fmla="*/ 5989384 w 8105514"/>
              <a:gd name="connsiteY3" fmla="*/ 739775 h 7722136"/>
              <a:gd name="connsiteX4" fmla="*/ 8105514 w 8105514"/>
              <a:gd name="connsiteY4" fmla="*/ 968611 h 7722136"/>
              <a:gd name="connsiteX5" fmla="*/ 8105514 w 8105514"/>
              <a:gd name="connsiteY5" fmla="*/ 5941261 h 7722136"/>
              <a:gd name="connsiteX6" fmla="*/ 6324639 w 8105514"/>
              <a:gd name="connsiteY6" fmla="*/ 7722136 h 7722136"/>
              <a:gd name="connsiteX7" fmla="*/ 1788559 w 8105514"/>
              <a:gd name="connsiteY7" fmla="*/ 7722136 h 7722136"/>
              <a:gd name="connsiteX8" fmla="*/ 7684 w 8105514"/>
              <a:gd name="connsiteY8" fmla="*/ 5941261 h 7722136"/>
              <a:gd name="connsiteX9" fmla="*/ 7684 w 8105514"/>
              <a:gd name="connsiteY9" fmla="*/ 749536 h 7722136"/>
              <a:gd name="connsiteX0" fmla="*/ 236220 w 8334050"/>
              <a:gd name="connsiteY0" fmla="*/ 774564 h 7747164"/>
              <a:gd name="connsiteX1" fmla="*/ 515620 w 8334050"/>
              <a:gd name="connsiteY1" fmla="*/ 25028 h 7747164"/>
              <a:gd name="connsiteX2" fmla="*/ 6217920 w 8334050"/>
              <a:gd name="connsiteY2" fmla="*/ 764803 h 7747164"/>
              <a:gd name="connsiteX3" fmla="*/ 8334050 w 8334050"/>
              <a:gd name="connsiteY3" fmla="*/ 993639 h 7747164"/>
              <a:gd name="connsiteX4" fmla="*/ 8334050 w 8334050"/>
              <a:gd name="connsiteY4" fmla="*/ 5966289 h 7747164"/>
              <a:gd name="connsiteX5" fmla="*/ 6553175 w 8334050"/>
              <a:gd name="connsiteY5" fmla="*/ 7747164 h 7747164"/>
              <a:gd name="connsiteX6" fmla="*/ 2017095 w 8334050"/>
              <a:gd name="connsiteY6" fmla="*/ 7747164 h 7747164"/>
              <a:gd name="connsiteX7" fmla="*/ 236220 w 8334050"/>
              <a:gd name="connsiteY7" fmla="*/ 5966289 h 7747164"/>
              <a:gd name="connsiteX8" fmla="*/ 236220 w 8334050"/>
              <a:gd name="connsiteY8" fmla="*/ 774564 h 7747164"/>
              <a:gd name="connsiteX0" fmla="*/ 0 w 8097830"/>
              <a:gd name="connsiteY0" fmla="*/ 396179 h 7368779"/>
              <a:gd name="connsiteX1" fmla="*/ 5981700 w 8097830"/>
              <a:gd name="connsiteY1" fmla="*/ 386418 h 7368779"/>
              <a:gd name="connsiteX2" fmla="*/ 8097830 w 8097830"/>
              <a:gd name="connsiteY2" fmla="*/ 615254 h 7368779"/>
              <a:gd name="connsiteX3" fmla="*/ 8097830 w 8097830"/>
              <a:gd name="connsiteY3" fmla="*/ 5587904 h 7368779"/>
              <a:gd name="connsiteX4" fmla="*/ 6316955 w 8097830"/>
              <a:gd name="connsiteY4" fmla="*/ 7368779 h 7368779"/>
              <a:gd name="connsiteX5" fmla="*/ 1780875 w 8097830"/>
              <a:gd name="connsiteY5" fmla="*/ 7368779 h 7368779"/>
              <a:gd name="connsiteX6" fmla="*/ 0 w 8097830"/>
              <a:gd name="connsiteY6" fmla="*/ 5587904 h 7368779"/>
              <a:gd name="connsiteX7" fmla="*/ 0 w 8097830"/>
              <a:gd name="connsiteY7" fmla="*/ 396179 h 7368779"/>
              <a:gd name="connsiteX0" fmla="*/ 0 w 8097830"/>
              <a:gd name="connsiteY0" fmla="*/ 397045 h 7366470"/>
              <a:gd name="connsiteX1" fmla="*/ 5981700 w 8097830"/>
              <a:gd name="connsiteY1" fmla="*/ 384109 h 7366470"/>
              <a:gd name="connsiteX2" fmla="*/ 8097830 w 8097830"/>
              <a:gd name="connsiteY2" fmla="*/ 612945 h 7366470"/>
              <a:gd name="connsiteX3" fmla="*/ 8097830 w 8097830"/>
              <a:gd name="connsiteY3" fmla="*/ 5585595 h 7366470"/>
              <a:gd name="connsiteX4" fmla="*/ 6316955 w 8097830"/>
              <a:gd name="connsiteY4" fmla="*/ 7366470 h 7366470"/>
              <a:gd name="connsiteX5" fmla="*/ 1780875 w 8097830"/>
              <a:gd name="connsiteY5" fmla="*/ 7366470 h 7366470"/>
              <a:gd name="connsiteX6" fmla="*/ 0 w 8097830"/>
              <a:gd name="connsiteY6" fmla="*/ 5585595 h 7366470"/>
              <a:gd name="connsiteX7" fmla="*/ 0 w 8097830"/>
              <a:gd name="connsiteY7" fmla="*/ 397045 h 7366470"/>
              <a:gd name="connsiteX0" fmla="*/ 0 w 8097830"/>
              <a:gd name="connsiteY0" fmla="*/ 191935 h 7161360"/>
              <a:gd name="connsiteX1" fmla="*/ 5981700 w 8097830"/>
              <a:gd name="connsiteY1" fmla="*/ 178999 h 7161360"/>
              <a:gd name="connsiteX2" fmla="*/ 8097830 w 8097830"/>
              <a:gd name="connsiteY2" fmla="*/ 407835 h 7161360"/>
              <a:gd name="connsiteX3" fmla="*/ 8097830 w 8097830"/>
              <a:gd name="connsiteY3" fmla="*/ 5380485 h 7161360"/>
              <a:gd name="connsiteX4" fmla="*/ 6316955 w 8097830"/>
              <a:gd name="connsiteY4" fmla="*/ 7161360 h 7161360"/>
              <a:gd name="connsiteX5" fmla="*/ 1780875 w 8097830"/>
              <a:gd name="connsiteY5" fmla="*/ 7161360 h 7161360"/>
              <a:gd name="connsiteX6" fmla="*/ 0 w 8097830"/>
              <a:gd name="connsiteY6" fmla="*/ 5380485 h 7161360"/>
              <a:gd name="connsiteX7" fmla="*/ 0 w 8097830"/>
              <a:gd name="connsiteY7" fmla="*/ 191935 h 7161360"/>
              <a:gd name="connsiteX0" fmla="*/ 6350 w 8097830"/>
              <a:gd name="connsiteY0" fmla="*/ 182410 h 7161360"/>
              <a:gd name="connsiteX1" fmla="*/ 5981700 w 8097830"/>
              <a:gd name="connsiteY1" fmla="*/ 178999 h 7161360"/>
              <a:gd name="connsiteX2" fmla="*/ 8097830 w 8097830"/>
              <a:gd name="connsiteY2" fmla="*/ 407835 h 7161360"/>
              <a:gd name="connsiteX3" fmla="*/ 8097830 w 8097830"/>
              <a:gd name="connsiteY3" fmla="*/ 5380485 h 7161360"/>
              <a:gd name="connsiteX4" fmla="*/ 6316955 w 8097830"/>
              <a:gd name="connsiteY4" fmla="*/ 7161360 h 7161360"/>
              <a:gd name="connsiteX5" fmla="*/ 1780875 w 8097830"/>
              <a:gd name="connsiteY5" fmla="*/ 7161360 h 7161360"/>
              <a:gd name="connsiteX6" fmla="*/ 0 w 8097830"/>
              <a:gd name="connsiteY6" fmla="*/ 5380485 h 7161360"/>
              <a:gd name="connsiteX7" fmla="*/ 6350 w 8097830"/>
              <a:gd name="connsiteY7" fmla="*/ 182410 h 7161360"/>
              <a:gd name="connsiteX0" fmla="*/ 611 w 8098441"/>
              <a:gd name="connsiteY0" fmla="*/ 176060 h 7161360"/>
              <a:gd name="connsiteX1" fmla="*/ 5982311 w 8098441"/>
              <a:gd name="connsiteY1" fmla="*/ 178999 h 7161360"/>
              <a:gd name="connsiteX2" fmla="*/ 8098441 w 8098441"/>
              <a:gd name="connsiteY2" fmla="*/ 407835 h 7161360"/>
              <a:gd name="connsiteX3" fmla="*/ 8098441 w 8098441"/>
              <a:gd name="connsiteY3" fmla="*/ 5380485 h 7161360"/>
              <a:gd name="connsiteX4" fmla="*/ 6317566 w 8098441"/>
              <a:gd name="connsiteY4" fmla="*/ 7161360 h 7161360"/>
              <a:gd name="connsiteX5" fmla="*/ 1781486 w 8098441"/>
              <a:gd name="connsiteY5" fmla="*/ 7161360 h 7161360"/>
              <a:gd name="connsiteX6" fmla="*/ 611 w 8098441"/>
              <a:gd name="connsiteY6" fmla="*/ 5380485 h 7161360"/>
              <a:gd name="connsiteX7" fmla="*/ 611 w 8098441"/>
              <a:gd name="connsiteY7" fmla="*/ 176060 h 7161360"/>
              <a:gd name="connsiteX0" fmla="*/ 611 w 8098441"/>
              <a:gd name="connsiteY0" fmla="*/ 176060 h 7161360"/>
              <a:gd name="connsiteX1" fmla="*/ 5982311 w 8098441"/>
              <a:gd name="connsiteY1" fmla="*/ 178999 h 7161360"/>
              <a:gd name="connsiteX2" fmla="*/ 8098441 w 8098441"/>
              <a:gd name="connsiteY2" fmla="*/ 407835 h 7161360"/>
              <a:gd name="connsiteX3" fmla="*/ 8098441 w 8098441"/>
              <a:gd name="connsiteY3" fmla="*/ 5380485 h 7161360"/>
              <a:gd name="connsiteX4" fmla="*/ 5981016 w 8098441"/>
              <a:gd name="connsiteY4" fmla="*/ 7047060 h 7161360"/>
              <a:gd name="connsiteX5" fmla="*/ 1781486 w 8098441"/>
              <a:gd name="connsiteY5" fmla="*/ 7161360 h 7161360"/>
              <a:gd name="connsiteX6" fmla="*/ 611 w 8098441"/>
              <a:gd name="connsiteY6" fmla="*/ 5380485 h 7161360"/>
              <a:gd name="connsiteX7" fmla="*/ 611 w 8098441"/>
              <a:gd name="connsiteY7" fmla="*/ 176060 h 7161360"/>
              <a:gd name="connsiteX0" fmla="*/ 611 w 8098441"/>
              <a:gd name="connsiteY0" fmla="*/ 176060 h 7047060"/>
              <a:gd name="connsiteX1" fmla="*/ 5982311 w 8098441"/>
              <a:gd name="connsiteY1" fmla="*/ 178999 h 7047060"/>
              <a:gd name="connsiteX2" fmla="*/ 8098441 w 8098441"/>
              <a:gd name="connsiteY2" fmla="*/ 407835 h 7047060"/>
              <a:gd name="connsiteX3" fmla="*/ 8098441 w 8098441"/>
              <a:gd name="connsiteY3" fmla="*/ 5380485 h 7047060"/>
              <a:gd name="connsiteX4" fmla="*/ 5981016 w 8098441"/>
              <a:gd name="connsiteY4" fmla="*/ 7047060 h 7047060"/>
              <a:gd name="connsiteX5" fmla="*/ 1133786 w 8098441"/>
              <a:gd name="connsiteY5" fmla="*/ 7015310 h 7047060"/>
              <a:gd name="connsiteX6" fmla="*/ 611 w 8098441"/>
              <a:gd name="connsiteY6" fmla="*/ 5380485 h 7047060"/>
              <a:gd name="connsiteX7" fmla="*/ 611 w 8098441"/>
              <a:gd name="connsiteY7" fmla="*/ 176060 h 7047060"/>
              <a:gd name="connsiteX0" fmla="*/ 611 w 8098441"/>
              <a:gd name="connsiteY0" fmla="*/ 176060 h 7047060"/>
              <a:gd name="connsiteX1" fmla="*/ 5982311 w 8098441"/>
              <a:gd name="connsiteY1" fmla="*/ 178999 h 7047060"/>
              <a:gd name="connsiteX2" fmla="*/ 8098441 w 8098441"/>
              <a:gd name="connsiteY2" fmla="*/ 407835 h 7047060"/>
              <a:gd name="connsiteX3" fmla="*/ 8098441 w 8098441"/>
              <a:gd name="connsiteY3" fmla="*/ 5380485 h 7047060"/>
              <a:gd name="connsiteX4" fmla="*/ 5981016 w 8098441"/>
              <a:gd name="connsiteY4" fmla="*/ 7047060 h 7047060"/>
              <a:gd name="connsiteX5" fmla="*/ 1133786 w 8098441"/>
              <a:gd name="connsiteY5" fmla="*/ 7015310 h 7047060"/>
              <a:gd name="connsiteX6" fmla="*/ 611 w 8098441"/>
              <a:gd name="connsiteY6" fmla="*/ 5380485 h 7047060"/>
              <a:gd name="connsiteX7" fmla="*/ 611 w 8098441"/>
              <a:gd name="connsiteY7" fmla="*/ 176060 h 7047060"/>
              <a:gd name="connsiteX0" fmla="*/ 593 w 8098423"/>
              <a:gd name="connsiteY0" fmla="*/ 176060 h 7047060"/>
              <a:gd name="connsiteX1" fmla="*/ 5982293 w 8098423"/>
              <a:gd name="connsiteY1" fmla="*/ 178999 h 7047060"/>
              <a:gd name="connsiteX2" fmla="*/ 8098423 w 8098423"/>
              <a:gd name="connsiteY2" fmla="*/ 407835 h 7047060"/>
              <a:gd name="connsiteX3" fmla="*/ 8098423 w 8098423"/>
              <a:gd name="connsiteY3" fmla="*/ 5380485 h 7047060"/>
              <a:gd name="connsiteX4" fmla="*/ 5980998 w 8098423"/>
              <a:gd name="connsiteY4" fmla="*/ 7047060 h 7047060"/>
              <a:gd name="connsiteX5" fmla="*/ 1133768 w 8098423"/>
              <a:gd name="connsiteY5" fmla="*/ 7015310 h 7047060"/>
              <a:gd name="connsiteX6" fmla="*/ 593 w 8098423"/>
              <a:gd name="connsiteY6" fmla="*/ 5380485 h 7047060"/>
              <a:gd name="connsiteX7" fmla="*/ 593 w 8098423"/>
              <a:gd name="connsiteY7" fmla="*/ 176060 h 7047060"/>
              <a:gd name="connsiteX0" fmla="*/ 989 w 8098819"/>
              <a:gd name="connsiteY0" fmla="*/ 176060 h 7047060"/>
              <a:gd name="connsiteX1" fmla="*/ 5982689 w 8098819"/>
              <a:gd name="connsiteY1" fmla="*/ 178999 h 7047060"/>
              <a:gd name="connsiteX2" fmla="*/ 8098819 w 8098819"/>
              <a:gd name="connsiteY2" fmla="*/ 407835 h 7047060"/>
              <a:gd name="connsiteX3" fmla="*/ 8098819 w 8098819"/>
              <a:gd name="connsiteY3" fmla="*/ 5380485 h 7047060"/>
              <a:gd name="connsiteX4" fmla="*/ 5981394 w 8098819"/>
              <a:gd name="connsiteY4" fmla="*/ 7047060 h 7047060"/>
              <a:gd name="connsiteX5" fmla="*/ 1134164 w 8098819"/>
              <a:gd name="connsiteY5" fmla="*/ 7015310 h 7047060"/>
              <a:gd name="connsiteX6" fmla="*/ 989 w 8098819"/>
              <a:gd name="connsiteY6" fmla="*/ 5380485 h 7047060"/>
              <a:gd name="connsiteX7" fmla="*/ 989 w 8098819"/>
              <a:gd name="connsiteY7" fmla="*/ 176060 h 7047060"/>
              <a:gd name="connsiteX0" fmla="*/ 980 w 8098810"/>
              <a:gd name="connsiteY0" fmla="*/ 176060 h 7047060"/>
              <a:gd name="connsiteX1" fmla="*/ 5982680 w 8098810"/>
              <a:gd name="connsiteY1" fmla="*/ 178999 h 7047060"/>
              <a:gd name="connsiteX2" fmla="*/ 8098810 w 8098810"/>
              <a:gd name="connsiteY2" fmla="*/ 407835 h 7047060"/>
              <a:gd name="connsiteX3" fmla="*/ 8098810 w 8098810"/>
              <a:gd name="connsiteY3" fmla="*/ 5380485 h 7047060"/>
              <a:gd name="connsiteX4" fmla="*/ 5981385 w 8098810"/>
              <a:gd name="connsiteY4" fmla="*/ 7047060 h 7047060"/>
              <a:gd name="connsiteX5" fmla="*/ 1134155 w 8098810"/>
              <a:gd name="connsiteY5" fmla="*/ 7015310 h 7047060"/>
              <a:gd name="connsiteX6" fmla="*/ 980 w 8098810"/>
              <a:gd name="connsiteY6" fmla="*/ 5380485 h 7047060"/>
              <a:gd name="connsiteX7" fmla="*/ 980 w 8098810"/>
              <a:gd name="connsiteY7" fmla="*/ 176060 h 7047060"/>
              <a:gd name="connsiteX0" fmla="*/ 1113 w 8098943"/>
              <a:gd name="connsiteY0" fmla="*/ 176060 h 7047060"/>
              <a:gd name="connsiteX1" fmla="*/ 5982813 w 8098943"/>
              <a:gd name="connsiteY1" fmla="*/ 178999 h 7047060"/>
              <a:gd name="connsiteX2" fmla="*/ 8098943 w 8098943"/>
              <a:gd name="connsiteY2" fmla="*/ 407835 h 7047060"/>
              <a:gd name="connsiteX3" fmla="*/ 8098943 w 8098943"/>
              <a:gd name="connsiteY3" fmla="*/ 5380485 h 7047060"/>
              <a:gd name="connsiteX4" fmla="*/ 5981518 w 8098943"/>
              <a:gd name="connsiteY4" fmla="*/ 7047060 h 7047060"/>
              <a:gd name="connsiteX5" fmla="*/ 1134288 w 8098943"/>
              <a:gd name="connsiteY5" fmla="*/ 7015310 h 7047060"/>
              <a:gd name="connsiteX6" fmla="*/ 1113 w 8098943"/>
              <a:gd name="connsiteY6" fmla="*/ 5380485 h 7047060"/>
              <a:gd name="connsiteX7" fmla="*/ 1113 w 8098943"/>
              <a:gd name="connsiteY7" fmla="*/ 176060 h 7047060"/>
              <a:gd name="connsiteX0" fmla="*/ 6145 w 8103975"/>
              <a:gd name="connsiteY0" fmla="*/ 176060 h 7047060"/>
              <a:gd name="connsiteX1" fmla="*/ 5987845 w 8103975"/>
              <a:gd name="connsiteY1" fmla="*/ 178999 h 7047060"/>
              <a:gd name="connsiteX2" fmla="*/ 8103975 w 8103975"/>
              <a:gd name="connsiteY2" fmla="*/ 407835 h 7047060"/>
              <a:gd name="connsiteX3" fmla="*/ 8103975 w 8103975"/>
              <a:gd name="connsiteY3" fmla="*/ 5380485 h 7047060"/>
              <a:gd name="connsiteX4" fmla="*/ 5986550 w 8103975"/>
              <a:gd name="connsiteY4" fmla="*/ 7047060 h 7047060"/>
              <a:gd name="connsiteX5" fmla="*/ 1139320 w 8103975"/>
              <a:gd name="connsiteY5" fmla="*/ 7015310 h 7047060"/>
              <a:gd name="connsiteX6" fmla="*/ 6145 w 8103975"/>
              <a:gd name="connsiteY6" fmla="*/ 5380485 h 7047060"/>
              <a:gd name="connsiteX7" fmla="*/ 6145 w 8103975"/>
              <a:gd name="connsiteY7" fmla="*/ 176060 h 7047060"/>
              <a:gd name="connsiteX0" fmla="*/ 6145 w 8103975"/>
              <a:gd name="connsiteY0" fmla="*/ 176060 h 7047060"/>
              <a:gd name="connsiteX1" fmla="*/ 5987845 w 8103975"/>
              <a:gd name="connsiteY1" fmla="*/ 178999 h 7047060"/>
              <a:gd name="connsiteX2" fmla="*/ 8103975 w 8103975"/>
              <a:gd name="connsiteY2" fmla="*/ 407835 h 7047060"/>
              <a:gd name="connsiteX3" fmla="*/ 8103975 w 8103975"/>
              <a:gd name="connsiteY3" fmla="*/ 5380485 h 7047060"/>
              <a:gd name="connsiteX4" fmla="*/ 5986550 w 8103975"/>
              <a:gd name="connsiteY4" fmla="*/ 7047060 h 7047060"/>
              <a:gd name="connsiteX5" fmla="*/ 1139320 w 8103975"/>
              <a:gd name="connsiteY5" fmla="*/ 7015310 h 7047060"/>
              <a:gd name="connsiteX6" fmla="*/ 6145 w 8103975"/>
              <a:gd name="connsiteY6" fmla="*/ 5380485 h 7047060"/>
              <a:gd name="connsiteX7" fmla="*/ 6145 w 8103975"/>
              <a:gd name="connsiteY7" fmla="*/ 176060 h 7047060"/>
              <a:gd name="connsiteX0" fmla="*/ 6145 w 8103975"/>
              <a:gd name="connsiteY0" fmla="*/ 176060 h 7015310"/>
              <a:gd name="connsiteX1" fmla="*/ 5987845 w 8103975"/>
              <a:gd name="connsiteY1" fmla="*/ 178999 h 7015310"/>
              <a:gd name="connsiteX2" fmla="*/ 8103975 w 8103975"/>
              <a:gd name="connsiteY2" fmla="*/ 407835 h 7015310"/>
              <a:gd name="connsiteX3" fmla="*/ 8103975 w 8103975"/>
              <a:gd name="connsiteY3" fmla="*/ 5380485 h 7015310"/>
              <a:gd name="connsiteX4" fmla="*/ 5983375 w 8103975"/>
              <a:gd name="connsiteY4" fmla="*/ 7015310 h 7015310"/>
              <a:gd name="connsiteX5" fmla="*/ 1139320 w 8103975"/>
              <a:gd name="connsiteY5" fmla="*/ 7015310 h 7015310"/>
              <a:gd name="connsiteX6" fmla="*/ 6145 w 8103975"/>
              <a:gd name="connsiteY6" fmla="*/ 5380485 h 7015310"/>
              <a:gd name="connsiteX7" fmla="*/ 6145 w 8103975"/>
              <a:gd name="connsiteY7" fmla="*/ 176060 h 7015310"/>
              <a:gd name="connsiteX0" fmla="*/ 6145 w 8103975"/>
              <a:gd name="connsiteY0" fmla="*/ 176060 h 7015310"/>
              <a:gd name="connsiteX1" fmla="*/ 5987845 w 8103975"/>
              <a:gd name="connsiteY1" fmla="*/ 178999 h 7015310"/>
              <a:gd name="connsiteX2" fmla="*/ 8103975 w 8103975"/>
              <a:gd name="connsiteY2" fmla="*/ 407835 h 7015310"/>
              <a:gd name="connsiteX3" fmla="*/ 8103975 w 8103975"/>
              <a:gd name="connsiteY3" fmla="*/ 5380485 h 7015310"/>
              <a:gd name="connsiteX4" fmla="*/ 5983375 w 8103975"/>
              <a:gd name="connsiteY4" fmla="*/ 7015310 h 7015310"/>
              <a:gd name="connsiteX5" fmla="*/ 1139320 w 8103975"/>
              <a:gd name="connsiteY5" fmla="*/ 7015310 h 7015310"/>
              <a:gd name="connsiteX6" fmla="*/ 6145 w 8103975"/>
              <a:gd name="connsiteY6" fmla="*/ 5380485 h 7015310"/>
              <a:gd name="connsiteX7" fmla="*/ 6145 w 8103975"/>
              <a:gd name="connsiteY7" fmla="*/ 176060 h 7015310"/>
              <a:gd name="connsiteX0" fmla="*/ 6145 w 8103975"/>
              <a:gd name="connsiteY0" fmla="*/ 176060 h 7015310"/>
              <a:gd name="connsiteX1" fmla="*/ 5987845 w 8103975"/>
              <a:gd name="connsiteY1" fmla="*/ 178999 h 7015310"/>
              <a:gd name="connsiteX2" fmla="*/ 8103975 w 8103975"/>
              <a:gd name="connsiteY2" fmla="*/ 407835 h 7015310"/>
              <a:gd name="connsiteX3" fmla="*/ 8103975 w 8103975"/>
              <a:gd name="connsiteY3" fmla="*/ 5380485 h 7015310"/>
              <a:gd name="connsiteX4" fmla="*/ 5983375 w 8103975"/>
              <a:gd name="connsiteY4" fmla="*/ 7015310 h 7015310"/>
              <a:gd name="connsiteX5" fmla="*/ 1139320 w 8103975"/>
              <a:gd name="connsiteY5" fmla="*/ 7015310 h 7015310"/>
              <a:gd name="connsiteX6" fmla="*/ 6145 w 8103975"/>
              <a:gd name="connsiteY6" fmla="*/ 5380485 h 7015310"/>
              <a:gd name="connsiteX7" fmla="*/ 6145 w 8103975"/>
              <a:gd name="connsiteY7" fmla="*/ 176060 h 7015310"/>
              <a:gd name="connsiteX0" fmla="*/ 6145 w 8103975"/>
              <a:gd name="connsiteY0" fmla="*/ 186280 h 7025530"/>
              <a:gd name="connsiteX1" fmla="*/ 5984670 w 8103975"/>
              <a:gd name="connsiteY1" fmla="*/ 151119 h 7025530"/>
              <a:gd name="connsiteX2" fmla="*/ 8103975 w 8103975"/>
              <a:gd name="connsiteY2" fmla="*/ 418055 h 7025530"/>
              <a:gd name="connsiteX3" fmla="*/ 8103975 w 8103975"/>
              <a:gd name="connsiteY3" fmla="*/ 5390705 h 7025530"/>
              <a:gd name="connsiteX4" fmla="*/ 5983375 w 8103975"/>
              <a:gd name="connsiteY4" fmla="*/ 7025530 h 7025530"/>
              <a:gd name="connsiteX5" fmla="*/ 1139320 w 8103975"/>
              <a:gd name="connsiteY5" fmla="*/ 7025530 h 7025530"/>
              <a:gd name="connsiteX6" fmla="*/ 6145 w 8103975"/>
              <a:gd name="connsiteY6" fmla="*/ 5390705 h 7025530"/>
              <a:gd name="connsiteX7" fmla="*/ 6145 w 8103975"/>
              <a:gd name="connsiteY7" fmla="*/ 186280 h 7025530"/>
              <a:gd name="connsiteX0" fmla="*/ 6145 w 8103975"/>
              <a:gd name="connsiteY0" fmla="*/ 134828 h 6974078"/>
              <a:gd name="connsiteX1" fmla="*/ 5984670 w 8103975"/>
              <a:gd name="connsiteY1" fmla="*/ 99667 h 6974078"/>
              <a:gd name="connsiteX2" fmla="*/ 8103975 w 8103975"/>
              <a:gd name="connsiteY2" fmla="*/ 366603 h 6974078"/>
              <a:gd name="connsiteX3" fmla="*/ 8103975 w 8103975"/>
              <a:gd name="connsiteY3" fmla="*/ 5339253 h 6974078"/>
              <a:gd name="connsiteX4" fmla="*/ 5983375 w 8103975"/>
              <a:gd name="connsiteY4" fmla="*/ 6974078 h 6974078"/>
              <a:gd name="connsiteX5" fmla="*/ 1139320 w 8103975"/>
              <a:gd name="connsiteY5" fmla="*/ 6974078 h 6974078"/>
              <a:gd name="connsiteX6" fmla="*/ 6145 w 8103975"/>
              <a:gd name="connsiteY6" fmla="*/ 5339253 h 6974078"/>
              <a:gd name="connsiteX7" fmla="*/ 6145 w 8103975"/>
              <a:gd name="connsiteY7" fmla="*/ 134828 h 6974078"/>
              <a:gd name="connsiteX0" fmla="*/ 6145 w 8103975"/>
              <a:gd name="connsiteY0" fmla="*/ 35161 h 6874411"/>
              <a:gd name="connsiteX1" fmla="*/ 5984670 w 8103975"/>
              <a:gd name="connsiteY1" fmla="*/ 0 h 6874411"/>
              <a:gd name="connsiteX2" fmla="*/ 8103975 w 8103975"/>
              <a:gd name="connsiteY2" fmla="*/ 5239586 h 6874411"/>
              <a:gd name="connsiteX3" fmla="*/ 5983375 w 8103975"/>
              <a:gd name="connsiteY3" fmla="*/ 6874411 h 6874411"/>
              <a:gd name="connsiteX4" fmla="*/ 1139320 w 8103975"/>
              <a:gd name="connsiteY4" fmla="*/ 6874411 h 6874411"/>
              <a:gd name="connsiteX5" fmla="*/ 6145 w 8103975"/>
              <a:gd name="connsiteY5" fmla="*/ 5239586 h 6874411"/>
              <a:gd name="connsiteX6" fmla="*/ 6145 w 8103975"/>
              <a:gd name="connsiteY6" fmla="*/ 35161 h 6874411"/>
              <a:gd name="connsiteX0" fmla="*/ 6145 w 6662323"/>
              <a:gd name="connsiteY0" fmla="*/ 35161 h 6874411"/>
              <a:gd name="connsiteX1" fmla="*/ 5984670 w 6662323"/>
              <a:gd name="connsiteY1" fmla="*/ 0 h 6874411"/>
              <a:gd name="connsiteX2" fmla="*/ 5983375 w 6662323"/>
              <a:gd name="connsiteY2" fmla="*/ 6874411 h 6874411"/>
              <a:gd name="connsiteX3" fmla="*/ 1139320 w 6662323"/>
              <a:gd name="connsiteY3" fmla="*/ 6874411 h 6874411"/>
              <a:gd name="connsiteX4" fmla="*/ 6145 w 6662323"/>
              <a:gd name="connsiteY4" fmla="*/ 5239586 h 6874411"/>
              <a:gd name="connsiteX5" fmla="*/ 6145 w 6662323"/>
              <a:gd name="connsiteY5" fmla="*/ 35161 h 6874411"/>
              <a:gd name="connsiteX0" fmla="*/ 6145 w 6429576"/>
              <a:gd name="connsiteY0" fmla="*/ 35161 h 6874411"/>
              <a:gd name="connsiteX1" fmla="*/ 5984670 w 6429576"/>
              <a:gd name="connsiteY1" fmla="*/ 0 h 6874411"/>
              <a:gd name="connsiteX2" fmla="*/ 5983375 w 6429576"/>
              <a:gd name="connsiteY2" fmla="*/ 6874411 h 6874411"/>
              <a:gd name="connsiteX3" fmla="*/ 1139320 w 6429576"/>
              <a:gd name="connsiteY3" fmla="*/ 6874411 h 6874411"/>
              <a:gd name="connsiteX4" fmla="*/ 6145 w 6429576"/>
              <a:gd name="connsiteY4" fmla="*/ 5239586 h 6874411"/>
              <a:gd name="connsiteX5" fmla="*/ 6145 w 6429576"/>
              <a:gd name="connsiteY5" fmla="*/ 35161 h 6874411"/>
              <a:gd name="connsiteX0" fmla="*/ 6145 w 5991227"/>
              <a:gd name="connsiteY0" fmla="*/ 35161 h 6874411"/>
              <a:gd name="connsiteX1" fmla="*/ 5984670 w 5991227"/>
              <a:gd name="connsiteY1" fmla="*/ 0 h 6874411"/>
              <a:gd name="connsiteX2" fmla="*/ 5983375 w 5991227"/>
              <a:gd name="connsiteY2" fmla="*/ 6874411 h 6874411"/>
              <a:gd name="connsiteX3" fmla="*/ 1139320 w 5991227"/>
              <a:gd name="connsiteY3" fmla="*/ 6874411 h 6874411"/>
              <a:gd name="connsiteX4" fmla="*/ 6145 w 5991227"/>
              <a:gd name="connsiteY4" fmla="*/ 5239586 h 6874411"/>
              <a:gd name="connsiteX5" fmla="*/ 6145 w 5991227"/>
              <a:gd name="connsiteY5" fmla="*/ 35161 h 6874411"/>
              <a:gd name="connsiteX0" fmla="*/ 82310 w 6070567"/>
              <a:gd name="connsiteY0" fmla="*/ 6586 h 6874411"/>
              <a:gd name="connsiteX1" fmla="*/ 6064010 w 6070567"/>
              <a:gd name="connsiteY1" fmla="*/ 0 h 6874411"/>
              <a:gd name="connsiteX2" fmla="*/ 6062715 w 6070567"/>
              <a:gd name="connsiteY2" fmla="*/ 6874411 h 6874411"/>
              <a:gd name="connsiteX3" fmla="*/ 1218660 w 6070567"/>
              <a:gd name="connsiteY3" fmla="*/ 6874411 h 6874411"/>
              <a:gd name="connsiteX4" fmla="*/ 85485 w 6070567"/>
              <a:gd name="connsiteY4" fmla="*/ 5239586 h 6874411"/>
              <a:gd name="connsiteX5" fmla="*/ 82310 w 6070567"/>
              <a:gd name="connsiteY5" fmla="*/ 6586 h 6874411"/>
              <a:gd name="connsiteX0" fmla="*/ 39225 w 6100507"/>
              <a:gd name="connsiteY0" fmla="*/ 181211 h 6874411"/>
              <a:gd name="connsiteX1" fmla="*/ 6093950 w 6100507"/>
              <a:gd name="connsiteY1" fmla="*/ 0 h 6874411"/>
              <a:gd name="connsiteX2" fmla="*/ 6092655 w 6100507"/>
              <a:gd name="connsiteY2" fmla="*/ 6874411 h 6874411"/>
              <a:gd name="connsiteX3" fmla="*/ 1248600 w 6100507"/>
              <a:gd name="connsiteY3" fmla="*/ 6874411 h 6874411"/>
              <a:gd name="connsiteX4" fmla="*/ 115425 w 6100507"/>
              <a:gd name="connsiteY4" fmla="*/ 5239586 h 6874411"/>
              <a:gd name="connsiteX5" fmla="*/ 39225 w 6100507"/>
              <a:gd name="connsiteY5" fmla="*/ 181211 h 6874411"/>
              <a:gd name="connsiteX0" fmla="*/ 82311 w 6070568"/>
              <a:gd name="connsiteY0" fmla="*/ 6586 h 6874411"/>
              <a:gd name="connsiteX1" fmla="*/ 6064011 w 6070568"/>
              <a:gd name="connsiteY1" fmla="*/ 0 h 6874411"/>
              <a:gd name="connsiteX2" fmla="*/ 6062716 w 6070568"/>
              <a:gd name="connsiteY2" fmla="*/ 6874411 h 6874411"/>
              <a:gd name="connsiteX3" fmla="*/ 1218661 w 6070568"/>
              <a:gd name="connsiteY3" fmla="*/ 6874411 h 6874411"/>
              <a:gd name="connsiteX4" fmla="*/ 85486 w 6070568"/>
              <a:gd name="connsiteY4" fmla="*/ 5239586 h 6874411"/>
              <a:gd name="connsiteX5" fmla="*/ 82311 w 6070568"/>
              <a:gd name="connsiteY5" fmla="*/ 6586 h 6874411"/>
              <a:gd name="connsiteX0" fmla="*/ 82311 w 6070568"/>
              <a:gd name="connsiteY0" fmla="*/ 6586 h 6874411"/>
              <a:gd name="connsiteX1" fmla="*/ 6064011 w 6070568"/>
              <a:gd name="connsiteY1" fmla="*/ 0 h 6874411"/>
              <a:gd name="connsiteX2" fmla="*/ 6062716 w 6070568"/>
              <a:gd name="connsiteY2" fmla="*/ 6874411 h 6874411"/>
              <a:gd name="connsiteX3" fmla="*/ 1218661 w 6070568"/>
              <a:gd name="connsiteY3" fmla="*/ 6874411 h 6874411"/>
              <a:gd name="connsiteX4" fmla="*/ 85486 w 6070568"/>
              <a:gd name="connsiteY4" fmla="*/ 5239586 h 6874411"/>
              <a:gd name="connsiteX5" fmla="*/ 82311 w 6070568"/>
              <a:gd name="connsiteY5" fmla="*/ 6586 h 6874411"/>
              <a:gd name="connsiteX0" fmla="*/ 82311 w 6070568"/>
              <a:gd name="connsiteY0" fmla="*/ 6586 h 6874411"/>
              <a:gd name="connsiteX1" fmla="*/ 6064011 w 6070568"/>
              <a:gd name="connsiteY1" fmla="*/ 0 h 6874411"/>
              <a:gd name="connsiteX2" fmla="*/ 6062716 w 6070568"/>
              <a:gd name="connsiteY2" fmla="*/ 6874411 h 6874411"/>
              <a:gd name="connsiteX3" fmla="*/ 1218661 w 6070568"/>
              <a:gd name="connsiteY3" fmla="*/ 6874411 h 6874411"/>
              <a:gd name="connsiteX4" fmla="*/ 85486 w 6070568"/>
              <a:gd name="connsiteY4" fmla="*/ 5239586 h 6874411"/>
              <a:gd name="connsiteX5" fmla="*/ 82311 w 6070568"/>
              <a:gd name="connsiteY5" fmla="*/ 6586 h 6874411"/>
              <a:gd name="connsiteX0" fmla="*/ 82311 w 6070568"/>
              <a:gd name="connsiteY0" fmla="*/ 6586 h 6874411"/>
              <a:gd name="connsiteX1" fmla="*/ 6064011 w 6070568"/>
              <a:gd name="connsiteY1" fmla="*/ 0 h 6874411"/>
              <a:gd name="connsiteX2" fmla="*/ 6062716 w 6070568"/>
              <a:gd name="connsiteY2" fmla="*/ 6874411 h 6874411"/>
              <a:gd name="connsiteX3" fmla="*/ 1218661 w 6070568"/>
              <a:gd name="connsiteY3" fmla="*/ 6874411 h 6874411"/>
              <a:gd name="connsiteX4" fmla="*/ 85486 w 6070568"/>
              <a:gd name="connsiteY4" fmla="*/ 5239586 h 6874411"/>
              <a:gd name="connsiteX5" fmla="*/ 82311 w 6070568"/>
              <a:gd name="connsiteY5" fmla="*/ 6586 h 6874411"/>
              <a:gd name="connsiteX0" fmla="*/ 5628 w 5993885"/>
              <a:gd name="connsiteY0" fmla="*/ 6586 h 6874411"/>
              <a:gd name="connsiteX1" fmla="*/ 5987328 w 5993885"/>
              <a:gd name="connsiteY1" fmla="*/ 0 h 6874411"/>
              <a:gd name="connsiteX2" fmla="*/ 5986033 w 5993885"/>
              <a:gd name="connsiteY2" fmla="*/ 6874411 h 6874411"/>
              <a:gd name="connsiteX3" fmla="*/ 1141978 w 5993885"/>
              <a:gd name="connsiteY3" fmla="*/ 6874411 h 6874411"/>
              <a:gd name="connsiteX4" fmla="*/ 8803 w 5993885"/>
              <a:gd name="connsiteY4" fmla="*/ 5239586 h 6874411"/>
              <a:gd name="connsiteX5" fmla="*/ 5628 w 5993885"/>
              <a:gd name="connsiteY5" fmla="*/ 6586 h 6874411"/>
              <a:gd name="connsiteX0" fmla="*/ 1309 w 5989566"/>
              <a:gd name="connsiteY0" fmla="*/ 6586 h 6874411"/>
              <a:gd name="connsiteX1" fmla="*/ 5983009 w 5989566"/>
              <a:gd name="connsiteY1" fmla="*/ 0 h 6874411"/>
              <a:gd name="connsiteX2" fmla="*/ 5981714 w 5989566"/>
              <a:gd name="connsiteY2" fmla="*/ 6874411 h 6874411"/>
              <a:gd name="connsiteX3" fmla="*/ 1137659 w 5989566"/>
              <a:gd name="connsiteY3" fmla="*/ 6874411 h 6874411"/>
              <a:gd name="connsiteX4" fmla="*/ 4484 w 5989566"/>
              <a:gd name="connsiteY4" fmla="*/ 5239586 h 6874411"/>
              <a:gd name="connsiteX5" fmla="*/ 1309 w 5989566"/>
              <a:gd name="connsiteY5" fmla="*/ 6586 h 6874411"/>
              <a:gd name="connsiteX0" fmla="*/ 1309 w 5989566"/>
              <a:gd name="connsiteY0" fmla="*/ 6586 h 6874411"/>
              <a:gd name="connsiteX1" fmla="*/ 5983009 w 5989566"/>
              <a:gd name="connsiteY1" fmla="*/ 0 h 6874411"/>
              <a:gd name="connsiteX2" fmla="*/ 5981714 w 5989566"/>
              <a:gd name="connsiteY2" fmla="*/ 6874411 h 6874411"/>
              <a:gd name="connsiteX3" fmla="*/ 1137659 w 5989566"/>
              <a:gd name="connsiteY3" fmla="*/ 6874411 h 6874411"/>
              <a:gd name="connsiteX4" fmla="*/ 4484 w 5989566"/>
              <a:gd name="connsiteY4" fmla="*/ 5239586 h 6874411"/>
              <a:gd name="connsiteX5" fmla="*/ 1309 w 5989566"/>
              <a:gd name="connsiteY5" fmla="*/ 6586 h 6874411"/>
              <a:gd name="connsiteX0" fmla="*/ 1309 w 5989566"/>
              <a:gd name="connsiteY0" fmla="*/ 6586 h 6874411"/>
              <a:gd name="connsiteX1" fmla="*/ 5983009 w 5989566"/>
              <a:gd name="connsiteY1" fmla="*/ 0 h 6874411"/>
              <a:gd name="connsiteX2" fmla="*/ 5981714 w 5989566"/>
              <a:gd name="connsiteY2" fmla="*/ 6874411 h 6874411"/>
              <a:gd name="connsiteX3" fmla="*/ 1369434 w 5989566"/>
              <a:gd name="connsiteY3" fmla="*/ 6874411 h 6874411"/>
              <a:gd name="connsiteX4" fmla="*/ 4484 w 5989566"/>
              <a:gd name="connsiteY4" fmla="*/ 5239586 h 6874411"/>
              <a:gd name="connsiteX5" fmla="*/ 1309 w 5989566"/>
              <a:gd name="connsiteY5" fmla="*/ 6586 h 6874411"/>
              <a:gd name="connsiteX0" fmla="*/ 1309 w 5989566"/>
              <a:gd name="connsiteY0" fmla="*/ 6586 h 6874411"/>
              <a:gd name="connsiteX1" fmla="*/ 5983009 w 5989566"/>
              <a:gd name="connsiteY1" fmla="*/ 0 h 6874411"/>
              <a:gd name="connsiteX2" fmla="*/ 5981714 w 5989566"/>
              <a:gd name="connsiteY2" fmla="*/ 6874411 h 6874411"/>
              <a:gd name="connsiteX3" fmla="*/ 1369434 w 5989566"/>
              <a:gd name="connsiteY3" fmla="*/ 6874411 h 6874411"/>
              <a:gd name="connsiteX4" fmla="*/ 4484 w 5989566"/>
              <a:gd name="connsiteY4" fmla="*/ 5239586 h 6874411"/>
              <a:gd name="connsiteX5" fmla="*/ 1309 w 5989566"/>
              <a:gd name="connsiteY5" fmla="*/ 6586 h 6874411"/>
              <a:gd name="connsiteX0" fmla="*/ 19849 w 6008106"/>
              <a:gd name="connsiteY0" fmla="*/ 6586 h 6995509"/>
              <a:gd name="connsiteX1" fmla="*/ 6001549 w 6008106"/>
              <a:gd name="connsiteY1" fmla="*/ 0 h 6995509"/>
              <a:gd name="connsiteX2" fmla="*/ 6000254 w 6008106"/>
              <a:gd name="connsiteY2" fmla="*/ 6874411 h 6995509"/>
              <a:gd name="connsiteX3" fmla="*/ 1387974 w 6008106"/>
              <a:gd name="connsiteY3" fmla="*/ 6874411 h 6995509"/>
              <a:gd name="connsiteX4" fmla="*/ 799 w 6008106"/>
              <a:gd name="connsiteY4" fmla="*/ 5239586 h 6995509"/>
              <a:gd name="connsiteX5" fmla="*/ 19849 w 6008106"/>
              <a:gd name="connsiteY5" fmla="*/ 6586 h 6995509"/>
              <a:gd name="connsiteX0" fmla="*/ 19849 w 6008106"/>
              <a:gd name="connsiteY0" fmla="*/ 6586 h 6874411"/>
              <a:gd name="connsiteX1" fmla="*/ 6001549 w 6008106"/>
              <a:gd name="connsiteY1" fmla="*/ 0 h 6874411"/>
              <a:gd name="connsiteX2" fmla="*/ 6000254 w 6008106"/>
              <a:gd name="connsiteY2" fmla="*/ 6874411 h 6874411"/>
              <a:gd name="connsiteX3" fmla="*/ 1387974 w 6008106"/>
              <a:gd name="connsiteY3" fmla="*/ 6874411 h 6874411"/>
              <a:gd name="connsiteX4" fmla="*/ 799 w 6008106"/>
              <a:gd name="connsiteY4" fmla="*/ 5239586 h 6874411"/>
              <a:gd name="connsiteX5" fmla="*/ 19849 w 6008106"/>
              <a:gd name="connsiteY5" fmla="*/ 6586 h 6874411"/>
              <a:gd name="connsiteX0" fmla="*/ 19849 w 6008106"/>
              <a:gd name="connsiteY0" fmla="*/ 6586 h 6874411"/>
              <a:gd name="connsiteX1" fmla="*/ 6001549 w 6008106"/>
              <a:gd name="connsiteY1" fmla="*/ 0 h 6874411"/>
              <a:gd name="connsiteX2" fmla="*/ 6000254 w 6008106"/>
              <a:gd name="connsiteY2" fmla="*/ 6874411 h 6874411"/>
              <a:gd name="connsiteX3" fmla="*/ 1387974 w 6008106"/>
              <a:gd name="connsiteY3" fmla="*/ 6874411 h 6874411"/>
              <a:gd name="connsiteX4" fmla="*/ 799 w 6008106"/>
              <a:gd name="connsiteY4" fmla="*/ 5239586 h 6874411"/>
              <a:gd name="connsiteX5" fmla="*/ 19849 w 6008106"/>
              <a:gd name="connsiteY5" fmla="*/ 6586 h 6874411"/>
              <a:gd name="connsiteX0" fmla="*/ 19849 w 6008106"/>
              <a:gd name="connsiteY0" fmla="*/ 6586 h 6874447"/>
              <a:gd name="connsiteX1" fmla="*/ 6001549 w 6008106"/>
              <a:gd name="connsiteY1" fmla="*/ 0 h 6874447"/>
              <a:gd name="connsiteX2" fmla="*/ 6000254 w 6008106"/>
              <a:gd name="connsiteY2" fmla="*/ 6874411 h 6874447"/>
              <a:gd name="connsiteX3" fmla="*/ 1387974 w 6008106"/>
              <a:gd name="connsiteY3" fmla="*/ 6874411 h 6874447"/>
              <a:gd name="connsiteX4" fmla="*/ 799 w 6008106"/>
              <a:gd name="connsiteY4" fmla="*/ 5239586 h 6874447"/>
              <a:gd name="connsiteX5" fmla="*/ 19849 w 6008106"/>
              <a:gd name="connsiteY5" fmla="*/ 6586 h 6874447"/>
              <a:gd name="connsiteX0" fmla="*/ 21445 w 6009702"/>
              <a:gd name="connsiteY0" fmla="*/ 6586 h 6874477"/>
              <a:gd name="connsiteX1" fmla="*/ 6003145 w 6009702"/>
              <a:gd name="connsiteY1" fmla="*/ 0 h 6874477"/>
              <a:gd name="connsiteX2" fmla="*/ 6001850 w 6009702"/>
              <a:gd name="connsiteY2" fmla="*/ 6874411 h 6874477"/>
              <a:gd name="connsiteX3" fmla="*/ 1389570 w 6009702"/>
              <a:gd name="connsiteY3" fmla="*/ 6874411 h 6874477"/>
              <a:gd name="connsiteX4" fmla="*/ 2395 w 6009702"/>
              <a:gd name="connsiteY4" fmla="*/ 5239586 h 6874477"/>
              <a:gd name="connsiteX5" fmla="*/ 21445 w 6009702"/>
              <a:gd name="connsiteY5" fmla="*/ 6586 h 6874477"/>
              <a:gd name="connsiteX0" fmla="*/ 21685 w 6009942"/>
              <a:gd name="connsiteY0" fmla="*/ 6586 h 6874411"/>
              <a:gd name="connsiteX1" fmla="*/ 6003385 w 6009942"/>
              <a:gd name="connsiteY1" fmla="*/ 0 h 6874411"/>
              <a:gd name="connsiteX2" fmla="*/ 6002090 w 6009942"/>
              <a:gd name="connsiteY2" fmla="*/ 6874411 h 6874411"/>
              <a:gd name="connsiteX3" fmla="*/ 1389810 w 6009942"/>
              <a:gd name="connsiteY3" fmla="*/ 6874411 h 6874411"/>
              <a:gd name="connsiteX4" fmla="*/ 2635 w 6009942"/>
              <a:gd name="connsiteY4" fmla="*/ 5239586 h 6874411"/>
              <a:gd name="connsiteX5" fmla="*/ 21685 w 6009942"/>
              <a:gd name="connsiteY5" fmla="*/ 6586 h 6874411"/>
              <a:gd name="connsiteX0" fmla="*/ 1308 w 6011790"/>
              <a:gd name="connsiteY0" fmla="*/ 660636 h 6874411"/>
              <a:gd name="connsiteX1" fmla="*/ 6005233 w 6011790"/>
              <a:gd name="connsiteY1" fmla="*/ 0 h 6874411"/>
              <a:gd name="connsiteX2" fmla="*/ 6003938 w 6011790"/>
              <a:gd name="connsiteY2" fmla="*/ 6874411 h 6874411"/>
              <a:gd name="connsiteX3" fmla="*/ 1391658 w 6011790"/>
              <a:gd name="connsiteY3" fmla="*/ 6874411 h 6874411"/>
              <a:gd name="connsiteX4" fmla="*/ 4483 w 6011790"/>
              <a:gd name="connsiteY4" fmla="*/ 5239586 h 6874411"/>
              <a:gd name="connsiteX5" fmla="*/ 1308 w 6011790"/>
              <a:gd name="connsiteY5" fmla="*/ 660636 h 6874411"/>
              <a:gd name="connsiteX0" fmla="*/ 1308 w 6010421"/>
              <a:gd name="connsiteY0" fmla="*/ 9761 h 6223536"/>
              <a:gd name="connsiteX1" fmla="*/ 6002058 w 6010421"/>
              <a:gd name="connsiteY1" fmla="*/ 0 h 6223536"/>
              <a:gd name="connsiteX2" fmla="*/ 6003938 w 6010421"/>
              <a:gd name="connsiteY2" fmla="*/ 6223536 h 6223536"/>
              <a:gd name="connsiteX3" fmla="*/ 1391658 w 6010421"/>
              <a:gd name="connsiteY3" fmla="*/ 6223536 h 6223536"/>
              <a:gd name="connsiteX4" fmla="*/ 4483 w 6010421"/>
              <a:gd name="connsiteY4" fmla="*/ 4588711 h 6223536"/>
              <a:gd name="connsiteX5" fmla="*/ 1308 w 6010421"/>
              <a:gd name="connsiteY5" fmla="*/ 9761 h 6223536"/>
              <a:gd name="connsiteX0" fmla="*/ 1308 w 6010421"/>
              <a:gd name="connsiteY0" fmla="*/ 12 h 6848787"/>
              <a:gd name="connsiteX1" fmla="*/ 6002058 w 6010421"/>
              <a:gd name="connsiteY1" fmla="*/ 625251 h 6848787"/>
              <a:gd name="connsiteX2" fmla="*/ 6003938 w 6010421"/>
              <a:gd name="connsiteY2" fmla="*/ 6848787 h 6848787"/>
              <a:gd name="connsiteX3" fmla="*/ 1391658 w 6010421"/>
              <a:gd name="connsiteY3" fmla="*/ 6848787 h 6848787"/>
              <a:gd name="connsiteX4" fmla="*/ 4483 w 6010421"/>
              <a:gd name="connsiteY4" fmla="*/ 5213962 h 6848787"/>
              <a:gd name="connsiteX5" fmla="*/ 1308 w 6010421"/>
              <a:gd name="connsiteY5" fmla="*/ 12 h 6848787"/>
              <a:gd name="connsiteX0" fmla="*/ 1308 w 6009381"/>
              <a:gd name="connsiteY0" fmla="*/ 3411 h 6852186"/>
              <a:gd name="connsiteX1" fmla="*/ 5998874 w 6009381"/>
              <a:gd name="connsiteY1" fmla="*/ 0 h 6852186"/>
              <a:gd name="connsiteX2" fmla="*/ 6003938 w 6009381"/>
              <a:gd name="connsiteY2" fmla="*/ 6852186 h 6852186"/>
              <a:gd name="connsiteX3" fmla="*/ 1391658 w 6009381"/>
              <a:gd name="connsiteY3" fmla="*/ 6852186 h 6852186"/>
              <a:gd name="connsiteX4" fmla="*/ 4483 w 6009381"/>
              <a:gd name="connsiteY4" fmla="*/ 5217361 h 6852186"/>
              <a:gd name="connsiteX5" fmla="*/ 1308 w 6009381"/>
              <a:gd name="connsiteY5" fmla="*/ 3411 h 6852186"/>
              <a:gd name="connsiteX0" fmla="*/ 1308 w 6009381"/>
              <a:gd name="connsiteY0" fmla="*/ 3411 h 6852252"/>
              <a:gd name="connsiteX1" fmla="*/ 5998874 w 6009381"/>
              <a:gd name="connsiteY1" fmla="*/ 0 h 6852252"/>
              <a:gd name="connsiteX2" fmla="*/ 6003938 w 6009381"/>
              <a:gd name="connsiteY2" fmla="*/ 6852186 h 6852252"/>
              <a:gd name="connsiteX3" fmla="*/ 1391658 w 6009381"/>
              <a:gd name="connsiteY3" fmla="*/ 6852186 h 6852252"/>
              <a:gd name="connsiteX4" fmla="*/ 4483 w 6009381"/>
              <a:gd name="connsiteY4" fmla="*/ 5217361 h 6852252"/>
              <a:gd name="connsiteX5" fmla="*/ 1308 w 6009381"/>
              <a:gd name="connsiteY5" fmla="*/ 3411 h 6852252"/>
              <a:gd name="connsiteX0" fmla="*/ 1308 w 6009381"/>
              <a:gd name="connsiteY0" fmla="*/ 3411 h 6852194"/>
              <a:gd name="connsiteX1" fmla="*/ 5998874 w 6009381"/>
              <a:gd name="connsiteY1" fmla="*/ 0 h 6852194"/>
              <a:gd name="connsiteX2" fmla="*/ 6003938 w 6009381"/>
              <a:gd name="connsiteY2" fmla="*/ 6852186 h 6852194"/>
              <a:gd name="connsiteX3" fmla="*/ 1391658 w 6009381"/>
              <a:gd name="connsiteY3" fmla="*/ 6852186 h 6852194"/>
              <a:gd name="connsiteX4" fmla="*/ 4483 w 6009381"/>
              <a:gd name="connsiteY4" fmla="*/ 5217361 h 6852194"/>
              <a:gd name="connsiteX5" fmla="*/ 1308 w 6009381"/>
              <a:gd name="connsiteY5" fmla="*/ 3411 h 6852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09381" h="6852194">
                <a:moveTo>
                  <a:pt x="1308" y="3411"/>
                </a:moveTo>
                <a:lnTo>
                  <a:pt x="5998874" y="0"/>
                </a:lnTo>
                <a:cubicBezTo>
                  <a:pt x="6006938" y="2835940"/>
                  <a:pt x="6015083" y="3744916"/>
                  <a:pt x="6003938" y="6852186"/>
                </a:cubicBezTo>
                <a:lnTo>
                  <a:pt x="1391658" y="6852186"/>
                </a:lnTo>
                <a:cubicBezTo>
                  <a:pt x="1101070" y="6853923"/>
                  <a:pt x="-62771" y="6593773"/>
                  <a:pt x="4483" y="5217361"/>
                </a:cubicBezTo>
                <a:cubicBezTo>
                  <a:pt x="-759" y="4021924"/>
                  <a:pt x="-809" y="1736103"/>
                  <a:pt x="1308" y="3411"/>
                </a:cubicBezTo>
                <a:close/>
              </a:path>
            </a:pathLst>
          </a:custGeom>
          <a:solidFill>
            <a:srgbClr val="CCCCCC">
              <a:alpha val="72170"/>
            </a:srgbClr>
          </a:solidFill>
        </p:spPr>
      </p:pic>
    </p:spTree>
    <p:custDataLst>
      <p:tags r:id="rId1"/>
    </p:custDataLst>
    <p:extLst>
      <p:ext uri="{BB962C8B-B14F-4D97-AF65-F5344CB8AC3E}">
        <p14:creationId xmlns:p14="http://schemas.microsoft.com/office/powerpoint/2010/main" val="41520551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OMMAIRE">
    <p:bg>
      <p:bgPr>
        <a:solidFill>
          <a:schemeClr val="tx1"/>
        </a:solidFill>
        <a:effectLst/>
      </p:bgPr>
    </p:bg>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87186B5-F5E1-8D4E-988F-DF5C4AFA22ED}"/>
              </a:ext>
            </a:extLst>
          </p:cNvPr>
          <p:cNvSpPr>
            <a:spLocks noGrp="1"/>
          </p:cNvSpPr>
          <p:nvPr>
            <p:ph type="sldNum" sz="quarter" idx="10"/>
          </p:nvPr>
        </p:nvSpPr>
        <p:spPr/>
        <p:txBody>
          <a:bodyPr/>
          <a:lstStyle/>
          <a:p>
            <a:r>
              <a:rPr lang="fr-FR" noProof="0"/>
              <a:t>Page </a:t>
            </a:r>
            <a:fld id="{888928BD-9DD5-4B49-B597-3FD2BD4272DD}" type="slidenum">
              <a:rPr lang="fr-FR" noProof="0" smtClean="0"/>
              <a:pPr/>
              <a:t>‹N°›</a:t>
            </a:fld>
            <a:endParaRPr lang="fr-FR" noProof="0"/>
          </a:p>
        </p:txBody>
      </p:sp>
      <p:sp>
        <p:nvSpPr>
          <p:cNvPr id="5" name="Text Placeholder 4">
            <a:extLst>
              <a:ext uri="{FF2B5EF4-FFF2-40B4-BE49-F238E27FC236}">
                <a16:creationId xmlns:a16="http://schemas.microsoft.com/office/drawing/2014/main" id="{8FD906B9-1A78-0C47-9042-A290B1CC441D}"/>
              </a:ext>
            </a:extLst>
          </p:cNvPr>
          <p:cNvSpPr>
            <a:spLocks noGrp="1"/>
          </p:cNvSpPr>
          <p:nvPr>
            <p:ph type="body" sz="quarter" idx="11" hasCustomPrompt="1"/>
          </p:nvPr>
        </p:nvSpPr>
        <p:spPr>
          <a:xfrm>
            <a:off x="419100" y="1301262"/>
            <a:ext cx="6934200" cy="4261338"/>
          </a:xfrm>
        </p:spPr>
        <p:txBody>
          <a:bodyPr/>
          <a:lstStyle>
            <a:lvl1pPr marL="0" indent="0">
              <a:spcBef>
                <a:spcPts val="2400"/>
              </a:spcBef>
              <a:buNone/>
              <a:defRPr b="1">
                <a:solidFill>
                  <a:schemeClr val="tx2"/>
                </a:solidFill>
              </a:defRPr>
            </a:lvl1pPr>
            <a:lvl2pPr marL="0" indent="0">
              <a:spcBef>
                <a:spcPts val="0"/>
              </a:spcBef>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noProof="0"/>
              <a:t>Titre des chapitres</a:t>
            </a:r>
          </a:p>
        </p:txBody>
      </p:sp>
      <p:sp>
        <p:nvSpPr>
          <p:cNvPr id="7" name="ZoneTexte 6">
            <a:extLst>
              <a:ext uri="{FF2B5EF4-FFF2-40B4-BE49-F238E27FC236}">
                <a16:creationId xmlns:a16="http://schemas.microsoft.com/office/drawing/2014/main" id="{80604C65-3BD2-42ED-B0F0-D1B29E97234D}"/>
              </a:ext>
            </a:extLst>
          </p:cNvPr>
          <p:cNvSpPr txBox="1"/>
          <p:nvPr userDrawn="1"/>
        </p:nvSpPr>
        <p:spPr>
          <a:xfrm>
            <a:off x="420624" y="254984"/>
            <a:ext cx="5321364" cy="809811"/>
          </a:xfrm>
          <a:prstGeom prst="rect">
            <a:avLst/>
          </a:prstGeom>
          <a:noFill/>
        </p:spPr>
        <p:txBody>
          <a:bodyPr wrap="square" lIns="0" tIns="0" rIns="0" bIns="0" rtlCol="0">
            <a:noAutofit/>
          </a:bodyPr>
          <a:lstStyle/>
          <a:p>
            <a:pPr algn="l"/>
            <a:r>
              <a:rPr lang="fr-FR" sz="4400" b="0" i="0" kern="1200">
                <a:solidFill>
                  <a:schemeClr val="bg1"/>
                </a:solidFill>
                <a:latin typeface="Sage Headline Black" panose="02010A03040201060103" pitchFamily="2" charset="77"/>
                <a:ea typeface="+mj-ea"/>
                <a:cs typeface="+mj-cs"/>
              </a:rPr>
              <a:t>Sommaire</a:t>
            </a:r>
          </a:p>
        </p:txBody>
      </p:sp>
    </p:spTree>
    <p:custDataLst>
      <p:tags r:id="rId1"/>
    </p:custDataLst>
    <p:extLst>
      <p:ext uri="{BB962C8B-B14F-4D97-AF65-F5344CB8AC3E}">
        <p14:creationId xmlns:p14="http://schemas.microsoft.com/office/powerpoint/2010/main" val="2008107270"/>
      </p:ext>
    </p:extLst>
  </p:cSld>
  <p:clrMapOvr>
    <a:masterClrMapping/>
  </p:clrMapOvr>
  <p:extLst>
    <p:ext uri="{DCECCB84-F9BA-43D5-87BE-67443E8EF086}">
      <p15:sldGuideLst xmlns:p15="http://schemas.microsoft.com/office/powerpoint/2012/main">
        <p15:guide id="1" pos="4632">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EXTE SIMPLE">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8D09725A-F3D9-8D49-923D-D2FB2D166458}"/>
              </a:ext>
            </a:extLst>
          </p:cNvPr>
          <p:cNvSpPr/>
          <p:nvPr userDrawn="1"/>
        </p:nvSpPr>
        <p:spPr>
          <a:xfrm>
            <a:off x="0" y="6211888"/>
            <a:ext cx="12192000" cy="646112"/>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endParaRPr lang="en-US" sz="1050" b="1" i="0">
              <a:solidFill>
                <a:schemeClr val="bg1"/>
              </a:solidFill>
              <a:latin typeface="Sage Text" panose="02010503040201060103" pitchFamily="2" charset="77"/>
            </a:endParaRPr>
          </a:p>
        </p:txBody>
      </p:sp>
      <p:sp>
        <p:nvSpPr>
          <p:cNvPr id="2" name="Title 1">
            <a:extLst>
              <a:ext uri="{FF2B5EF4-FFF2-40B4-BE49-F238E27FC236}">
                <a16:creationId xmlns:a16="http://schemas.microsoft.com/office/drawing/2014/main" id="{3692AD90-1AC3-0448-9612-8BFC6C08D10A}"/>
              </a:ext>
            </a:extLst>
          </p:cNvPr>
          <p:cNvSpPr>
            <a:spLocks noGrp="1"/>
          </p:cNvSpPr>
          <p:nvPr>
            <p:ph type="title" hasCustomPrompt="1"/>
          </p:nvPr>
        </p:nvSpPr>
        <p:spPr>
          <a:xfrm>
            <a:off x="411479" y="301486"/>
            <a:ext cx="11353799" cy="594360"/>
          </a:xfrm>
        </p:spPr>
        <p:txBody>
          <a:bodyPr anchor="t" anchorCtr="0"/>
          <a:lstStyle>
            <a:lvl1pPr>
              <a:lnSpc>
                <a:spcPct val="100000"/>
              </a:lnSpc>
              <a:defRPr>
                <a:solidFill>
                  <a:schemeClr val="tx1"/>
                </a:solidFill>
              </a:defRPr>
            </a:lvl1pPr>
          </a:lstStyle>
          <a:p>
            <a:r>
              <a:rPr lang="en-US" err="1"/>
              <a:t>Titre</a:t>
            </a:r>
            <a:endParaRPr lang="en-US"/>
          </a:p>
        </p:txBody>
      </p:sp>
      <p:sp>
        <p:nvSpPr>
          <p:cNvPr id="3" name="Slide Number Placeholder 2">
            <a:extLst>
              <a:ext uri="{FF2B5EF4-FFF2-40B4-BE49-F238E27FC236}">
                <a16:creationId xmlns:a16="http://schemas.microsoft.com/office/drawing/2014/main" id="{087186B5-F5E1-8D4E-988F-DF5C4AFA22ED}"/>
              </a:ext>
            </a:extLst>
          </p:cNvPr>
          <p:cNvSpPr>
            <a:spLocks noGrp="1"/>
          </p:cNvSpPr>
          <p:nvPr>
            <p:ph type="sldNum" sz="quarter" idx="10"/>
          </p:nvPr>
        </p:nvSpPr>
        <p:spPr/>
        <p:txBody>
          <a:bodyPr/>
          <a:lstStyle/>
          <a:p>
            <a:r>
              <a:rPr lang="en-US"/>
              <a:t>Page </a:t>
            </a:r>
            <a:fld id="{888928BD-9DD5-4B49-B597-3FD2BD4272DD}" type="slidenum">
              <a:rPr smtClean="0"/>
              <a:pPr/>
              <a:t>‹N°›</a:t>
            </a:fld>
            <a:endParaRPr/>
          </a:p>
        </p:txBody>
      </p:sp>
      <p:pic>
        <p:nvPicPr>
          <p:cNvPr id="14" name="Picture 13">
            <a:extLst>
              <a:ext uri="{FF2B5EF4-FFF2-40B4-BE49-F238E27FC236}">
                <a16:creationId xmlns:a16="http://schemas.microsoft.com/office/drawing/2014/main" id="{C157FB6E-BA79-B84F-B034-AC5DAD8FA030}"/>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p:blipFill>
        <p:spPr>
          <a:xfrm>
            <a:off x="417698" y="6364150"/>
            <a:ext cx="597151" cy="334275"/>
          </a:xfrm>
          <a:prstGeom prst="rect">
            <a:avLst/>
          </a:prstGeom>
        </p:spPr>
      </p:pic>
      <p:sp>
        <p:nvSpPr>
          <p:cNvPr id="15" name="TextBox 14">
            <a:extLst>
              <a:ext uri="{FF2B5EF4-FFF2-40B4-BE49-F238E27FC236}">
                <a16:creationId xmlns:a16="http://schemas.microsoft.com/office/drawing/2014/main" id="{BECEBDC0-170D-3F46-B8E3-9F6FF73D657A}"/>
              </a:ext>
            </a:extLst>
          </p:cNvPr>
          <p:cNvSpPr txBox="1"/>
          <p:nvPr userDrawn="1"/>
        </p:nvSpPr>
        <p:spPr>
          <a:xfrm>
            <a:off x="4495384" y="6434175"/>
            <a:ext cx="3201234" cy="230832"/>
          </a:xfrm>
          <a:prstGeom prst="rect">
            <a:avLst/>
          </a:prstGeom>
          <a:noFill/>
        </p:spPr>
        <p:txBody>
          <a:bodyPr wrap="square" lIns="0" rIns="0" rtlCol="0">
            <a:spAutoFit/>
          </a:bodyPr>
          <a:lstStyle/>
          <a:p>
            <a:pPr algn="ctr" defTabSz="412667" hangingPunct="0"/>
            <a:r>
              <a:rPr lang="en-GB" sz="900" kern="0" dirty="0">
                <a:solidFill>
                  <a:srgbClr val="00D638"/>
                </a:solidFill>
                <a:latin typeface="Sage Text Light" panose="02010303040201060103" pitchFamily="2" charset="77"/>
                <a:cs typeface="Sage Text" panose="02010503040201060103" pitchFamily="50" charset="0"/>
                <a:sym typeface="Sage Text" panose="02010503040201060103" pitchFamily="50" charset="0"/>
              </a:rPr>
              <a:t>© 2024 The Sage Group plc, or its licensors. All rights reserved.</a:t>
            </a:r>
          </a:p>
        </p:txBody>
      </p:sp>
      <p:sp>
        <p:nvSpPr>
          <p:cNvPr id="21" name="Text Placeholder 20">
            <a:extLst>
              <a:ext uri="{FF2B5EF4-FFF2-40B4-BE49-F238E27FC236}">
                <a16:creationId xmlns:a16="http://schemas.microsoft.com/office/drawing/2014/main" id="{C8484F5F-DB15-9943-B465-B251BFD88B05}"/>
              </a:ext>
            </a:extLst>
          </p:cNvPr>
          <p:cNvSpPr>
            <a:spLocks noGrp="1"/>
          </p:cNvSpPr>
          <p:nvPr>
            <p:ph type="body" sz="quarter" idx="11"/>
          </p:nvPr>
        </p:nvSpPr>
        <p:spPr>
          <a:xfrm>
            <a:off x="411163" y="1182346"/>
            <a:ext cx="11353800" cy="4900509"/>
          </a:xfrm>
        </p:spPr>
        <p:txBody>
          <a:bodyPr/>
          <a:lstStyle>
            <a:lvl1pPr marL="0" indent="0">
              <a:spcBef>
                <a:spcPts val="300"/>
              </a:spcBef>
              <a:spcAft>
                <a:spcPts val="0"/>
              </a:spcAft>
              <a:buNone/>
              <a:defRPr>
                <a:solidFill>
                  <a:schemeClr val="tx1"/>
                </a:solidFill>
              </a:defRPr>
            </a:lvl1pPr>
            <a:lvl2pPr marL="176213" indent="-176213">
              <a:spcBef>
                <a:spcPts val="300"/>
              </a:spcBef>
              <a:spcAft>
                <a:spcPts val="0"/>
              </a:spcAft>
              <a:tabLst/>
              <a:defRPr>
                <a:solidFill>
                  <a:schemeClr val="tx1"/>
                </a:solidFill>
              </a:defRPr>
            </a:lvl2pPr>
            <a:lvl3pPr marL="522288" indent="-179388">
              <a:spcBef>
                <a:spcPts val="300"/>
              </a:spcBef>
              <a:spcAft>
                <a:spcPts val="0"/>
              </a:spcAft>
              <a:tabLst/>
              <a:defRPr>
                <a:solidFill>
                  <a:schemeClr val="tx1"/>
                </a:solidFill>
              </a:defRPr>
            </a:lvl3pPr>
            <a:lvl4pPr marL="858838" indent="-169863">
              <a:spcBef>
                <a:spcPts val="300"/>
              </a:spcBef>
              <a:spcAft>
                <a:spcPts val="0"/>
              </a:spcAft>
              <a:tabLst/>
              <a:defRPr>
                <a:solidFill>
                  <a:schemeClr val="tx1"/>
                </a:solidFill>
              </a:defRPr>
            </a:lvl4pPr>
            <a:lvl5pPr marL="1203325" indent="-174625">
              <a:spcBef>
                <a:spcPts val="300"/>
              </a:spcBef>
              <a:spcAft>
                <a:spcPts val="0"/>
              </a:spcAft>
              <a:tabLst/>
              <a:defRPr>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Tree>
    <p:custDataLst>
      <p:tags r:id="rId1"/>
    </p:custDataLst>
    <p:extLst>
      <p:ext uri="{BB962C8B-B14F-4D97-AF65-F5344CB8AC3E}">
        <p14:creationId xmlns:p14="http://schemas.microsoft.com/office/powerpoint/2010/main" val="2470719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2_TEXTE SIMPLE">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8D09725A-F3D9-8D49-923D-D2FB2D166458}"/>
              </a:ext>
            </a:extLst>
          </p:cNvPr>
          <p:cNvSpPr/>
          <p:nvPr userDrawn="1"/>
        </p:nvSpPr>
        <p:spPr>
          <a:xfrm>
            <a:off x="0" y="6211888"/>
            <a:ext cx="12192000" cy="646112"/>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endParaRPr lang="en-US" sz="1050" b="1" i="0">
              <a:solidFill>
                <a:schemeClr val="bg1"/>
              </a:solidFill>
              <a:latin typeface="Sage Text" panose="02010503040201060103" pitchFamily="2" charset="77"/>
            </a:endParaRPr>
          </a:p>
        </p:txBody>
      </p:sp>
      <p:sp>
        <p:nvSpPr>
          <p:cNvPr id="2" name="Title 1">
            <a:extLst>
              <a:ext uri="{FF2B5EF4-FFF2-40B4-BE49-F238E27FC236}">
                <a16:creationId xmlns:a16="http://schemas.microsoft.com/office/drawing/2014/main" id="{3692AD90-1AC3-0448-9612-8BFC6C08D10A}"/>
              </a:ext>
            </a:extLst>
          </p:cNvPr>
          <p:cNvSpPr>
            <a:spLocks noGrp="1"/>
          </p:cNvSpPr>
          <p:nvPr>
            <p:ph type="title" hasCustomPrompt="1"/>
          </p:nvPr>
        </p:nvSpPr>
        <p:spPr>
          <a:xfrm>
            <a:off x="411479" y="301486"/>
            <a:ext cx="11353799" cy="594360"/>
          </a:xfrm>
        </p:spPr>
        <p:txBody>
          <a:bodyPr anchor="t" anchorCtr="0"/>
          <a:lstStyle>
            <a:lvl1pPr>
              <a:lnSpc>
                <a:spcPct val="100000"/>
              </a:lnSpc>
              <a:defRPr>
                <a:solidFill>
                  <a:schemeClr val="tx1"/>
                </a:solidFill>
              </a:defRPr>
            </a:lvl1pPr>
          </a:lstStyle>
          <a:p>
            <a:r>
              <a:rPr lang="en-US" err="1"/>
              <a:t>Titre</a:t>
            </a:r>
            <a:endParaRPr lang="en-US"/>
          </a:p>
        </p:txBody>
      </p:sp>
      <p:sp>
        <p:nvSpPr>
          <p:cNvPr id="3" name="Slide Number Placeholder 2">
            <a:extLst>
              <a:ext uri="{FF2B5EF4-FFF2-40B4-BE49-F238E27FC236}">
                <a16:creationId xmlns:a16="http://schemas.microsoft.com/office/drawing/2014/main" id="{087186B5-F5E1-8D4E-988F-DF5C4AFA22ED}"/>
              </a:ext>
            </a:extLst>
          </p:cNvPr>
          <p:cNvSpPr>
            <a:spLocks noGrp="1"/>
          </p:cNvSpPr>
          <p:nvPr>
            <p:ph type="sldNum" sz="quarter" idx="10"/>
          </p:nvPr>
        </p:nvSpPr>
        <p:spPr/>
        <p:txBody>
          <a:bodyPr/>
          <a:lstStyle/>
          <a:p>
            <a:r>
              <a:rPr lang="en-US"/>
              <a:t>Page </a:t>
            </a:r>
            <a:fld id="{888928BD-9DD5-4B49-B597-3FD2BD4272DD}" type="slidenum">
              <a:rPr smtClean="0"/>
              <a:pPr/>
              <a:t>‹N°›</a:t>
            </a:fld>
            <a:endParaRPr/>
          </a:p>
        </p:txBody>
      </p:sp>
      <p:pic>
        <p:nvPicPr>
          <p:cNvPr id="14" name="Picture 13">
            <a:extLst>
              <a:ext uri="{FF2B5EF4-FFF2-40B4-BE49-F238E27FC236}">
                <a16:creationId xmlns:a16="http://schemas.microsoft.com/office/drawing/2014/main" id="{C157FB6E-BA79-B84F-B034-AC5DAD8FA030}"/>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p:blipFill>
        <p:spPr>
          <a:xfrm>
            <a:off x="417698" y="6364150"/>
            <a:ext cx="597151" cy="334275"/>
          </a:xfrm>
          <a:prstGeom prst="rect">
            <a:avLst/>
          </a:prstGeom>
        </p:spPr>
      </p:pic>
      <p:sp>
        <p:nvSpPr>
          <p:cNvPr id="15" name="TextBox 14">
            <a:extLst>
              <a:ext uri="{FF2B5EF4-FFF2-40B4-BE49-F238E27FC236}">
                <a16:creationId xmlns:a16="http://schemas.microsoft.com/office/drawing/2014/main" id="{BECEBDC0-170D-3F46-B8E3-9F6FF73D657A}"/>
              </a:ext>
            </a:extLst>
          </p:cNvPr>
          <p:cNvSpPr txBox="1"/>
          <p:nvPr userDrawn="1"/>
        </p:nvSpPr>
        <p:spPr>
          <a:xfrm>
            <a:off x="4495384" y="6434175"/>
            <a:ext cx="3201234" cy="230832"/>
          </a:xfrm>
          <a:prstGeom prst="rect">
            <a:avLst/>
          </a:prstGeom>
          <a:noFill/>
        </p:spPr>
        <p:txBody>
          <a:bodyPr wrap="square" lIns="0" rIns="0" rtlCol="0">
            <a:spAutoFit/>
          </a:bodyPr>
          <a:lstStyle/>
          <a:p>
            <a:pPr algn="ctr" defTabSz="412667" hangingPunct="0"/>
            <a:r>
              <a:rPr lang="en-GB" sz="900" kern="0" dirty="0">
                <a:solidFill>
                  <a:srgbClr val="00D638"/>
                </a:solidFill>
                <a:latin typeface="Sage Text Light" panose="02010303040201060103" pitchFamily="2" charset="77"/>
                <a:cs typeface="Sage Text" panose="02010503040201060103" pitchFamily="50" charset="0"/>
                <a:sym typeface="Sage Text" panose="02010503040201060103" pitchFamily="50" charset="0"/>
              </a:rPr>
              <a:t>© 2024 The Sage Group plc, or its licensors. All rights reserved.</a:t>
            </a:r>
          </a:p>
        </p:txBody>
      </p:sp>
      <p:sp>
        <p:nvSpPr>
          <p:cNvPr id="21" name="Text Placeholder 20">
            <a:extLst>
              <a:ext uri="{FF2B5EF4-FFF2-40B4-BE49-F238E27FC236}">
                <a16:creationId xmlns:a16="http://schemas.microsoft.com/office/drawing/2014/main" id="{C8484F5F-DB15-9943-B465-B251BFD88B05}"/>
              </a:ext>
            </a:extLst>
          </p:cNvPr>
          <p:cNvSpPr>
            <a:spLocks noGrp="1"/>
          </p:cNvSpPr>
          <p:nvPr>
            <p:ph type="body" sz="quarter" idx="11"/>
          </p:nvPr>
        </p:nvSpPr>
        <p:spPr>
          <a:xfrm>
            <a:off x="411478" y="917607"/>
            <a:ext cx="11353800" cy="401239"/>
          </a:xfrm>
        </p:spPr>
        <p:txBody>
          <a:bodyPr/>
          <a:lstStyle>
            <a:lvl1pPr marL="0" indent="0">
              <a:spcBef>
                <a:spcPts val="300"/>
              </a:spcBef>
              <a:spcAft>
                <a:spcPts val="0"/>
              </a:spcAft>
              <a:buNone/>
              <a:defRPr>
                <a:solidFill>
                  <a:schemeClr val="tx1"/>
                </a:solidFill>
              </a:defRPr>
            </a:lvl1pPr>
            <a:lvl2pPr marL="176213" indent="-176213">
              <a:spcBef>
                <a:spcPts val="300"/>
              </a:spcBef>
              <a:spcAft>
                <a:spcPts val="0"/>
              </a:spcAft>
              <a:tabLst/>
              <a:defRPr>
                <a:solidFill>
                  <a:schemeClr val="tx1"/>
                </a:solidFill>
              </a:defRPr>
            </a:lvl2pPr>
            <a:lvl3pPr marL="522288" indent="-179388">
              <a:spcBef>
                <a:spcPts val="300"/>
              </a:spcBef>
              <a:spcAft>
                <a:spcPts val="0"/>
              </a:spcAft>
              <a:tabLst/>
              <a:defRPr>
                <a:solidFill>
                  <a:schemeClr val="tx1"/>
                </a:solidFill>
              </a:defRPr>
            </a:lvl3pPr>
            <a:lvl4pPr marL="858838" indent="-169863">
              <a:spcBef>
                <a:spcPts val="300"/>
              </a:spcBef>
              <a:spcAft>
                <a:spcPts val="0"/>
              </a:spcAft>
              <a:tabLst/>
              <a:defRPr>
                <a:solidFill>
                  <a:schemeClr val="tx1"/>
                </a:solidFill>
              </a:defRPr>
            </a:lvl4pPr>
            <a:lvl5pPr marL="1203325" indent="-174625">
              <a:spcBef>
                <a:spcPts val="300"/>
              </a:spcBef>
              <a:spcAft>
                <a:spcPts val="0"/>
              </a:spcAft>
              <a:tabLst/>
              <a:defRPr>
                <a:solidFill>
                  <a:schemeClr val="tx1"/>
                </a:solidFill>
              </a:defRPr>
            </a:lvl5pPr>
          </a:lstStyle>
          <a:p>
            <a:pPr lvl="0"/>
            <a:r>
              <a:rPr lang="fr-FR" dirty="0"/>
              <a:t>Cliquez pour modifier les styles du texte du masque</a:t>
            </a:r>
            <a:endParaRPr lang="en-US" dirty="0"/>
          </a:p>
        </p:txBody>
      </p:sp>
    </p:spTree>
    <p:custDataLst>
      <p:tags r:id="rId1"/>
    </p:custDataLst>
    <p:extLst>
      <p:ext uri="{BB962C8B-B14F-4D97-AF65-F5344CB8AC3E}">
        <p14:creationId xmlns:p14="http://schemas.microsoft.com/office/powerpoint/2010/main" val="1818023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SIMPLE texte capture">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8D09725A-F3D9-8D49-923D-D2FB2D166458}"/>
              </a:ext>
            </a:extLst>
          </p:cNvPr>
          <p:cNvSpPr/>
          <p:nvPr userDrawn="1"/>
        </p:nvSpPr>
        <p:spPr>
          <a:xfrm>
            <a:off x="0" y="6211888"/>
            <a:ext cx="12192000" cy="646112"/>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endParaRPr lang="en-US" sz="1050" b="1" i="0">
              <a:solidFill>
                <a:schemeClr val="bg1"/>
              </a:solidFill>
              <a:latin typeface="Sage Text" panose="02010503040201060103" pitchFamily="2" charset="77"/>
            </a:endParaRPr>
          </a:p>
        </p:txBody>
      </p:sp>
      <p:sp>
        <p:nvSpPr>
          <p:cNvPr id="2" name="Title 1">
            <a:extLst>
              <a:ext uri="{FF2B5EF4-FFF2-40B4-BE49-F238E27FC236}">
                <a16:creationId xmlns:a16="http://schemas.microsoft.com/office/drawing/2014/main" id="{3692AD90-1AC3-0448-9612-8BFC6C08D10A}"/>
              </a:ext>
            </a:extLst>
          </p:cNvPr>
          <p:cNvSpPr>
            <a:spLocks noGrp="1"/>
          </p:cNvSpPr>
          <p:nvPr>
            <p:ph type="title" hasCustomPrompt="1"/>
          </p:nvPr>
        </p:nvSpPr>
        <p:spPr>
          <a:xfrm>
            <a:off x="411480" y="301486"/>
            <a:ext cx="11240770" cy="594360"/>
          </a:xfrm>
        </p:spPr>
        <p:txBody>
          <a:bodyPr anchor="t" anchorCtr="0">
            <a:noAutofit/>
          </a:bodyPr>
          <a:lstStyle>
            <a:lvl1pPr>
              <a:lnSpc>
                <a:spcPct val="100000"/>
              </a:lnSpc>
              <a:defRPr>
                <a:solidFill>
                  <a:schemeClr val="tx1"/>
                </a:solidFill>
              </a:defRPr>
            </a:lvl1pPr>
          </a:lstStyle>
          <a:p>
            <a:r>
              <a:rPr lang="en-US" err="1"/>
              <a:t>Titre</a:t>
            </a:r>
            <a:endParaRPr lang="en-US"/>
          </a:p>
        </p:txBody>
      </p:sp>
      <p:sp>
        <p:nvSpPr>
          <p:cNvPr id="3" name="Slide Number Placeholder 2">
            <a:extLst>
              <a:ext uri="{FF2B5EF4-FFF2-40B4-BE49-F238E27FC236}">
                <a16:creationId xmlns:a16="http://schemas.microsoft.com/office/drawing/2014/main" id="{087186B5-F5E1-8D4E-988F-DF5C4AFA22ED}"/>
              </a:ext>
            </a:extLst>
          </p:cNvPr>
          <p:cNvSpPr>
            <a:spLocks noGrp="1"/>
          </p:cNvSpPr>
          <p:nvPr>
            <p:ph type="sldNum" sz="quarter" idx="10"/>
          </p:nvPr>
        </p:nvSpPr>
        <p:spPr/>
        <p:txBody>
          <a:bodyPr/>
          <a:lstStyle/>
          <a:p>
            <a:r>
              <a:rPr lang="en-US"/>
              <a:t>Page </a:t>
            </a:r>
            <a:fld id="{888928BD-9DD5-4B49-B597-3FD2BD4272DD}" type="slidenum">
              <a:rPr smtClean="0"/>
              <a:pPr/>
              <a:t>‹N°›</a:t>
            </a:fld>
            <a:endParaRPr/>
          </a:p>
        </p:txBody>
      </p:sp>
      <p:pic>
        <p:nvPicPr>
          <p:cNvPr id="14" name="Picture 13">
            <a:extLst>
              <a:ext uri="{FF2B5EF4-FFF2-40B4-BE49-F238E27FC236}">
                <a16:creationId xmlns:a16="http://schemas.microsoft.com/office/drawing/2014/main" id="{C157FB6E-BA79-B84F-B034-AC5DAD8FA030}"/>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p:blipFill>
        <p:spPr>
          <a:xfrm>
            <a:off x="417698" y="6364150"/>
            <a:ext cx="597151" cy="334275"/>
          </a:xfrm>
          <a:prstGeom prst="rect">
            <a:avLst/>
          </a:prstGeom>
        </p:spPr>
      </p:pic>
      <p:sp>
        <p:nvSpPr>
          <p:cNvPr id="15" name="TextBox 14">
            <a:extLst>
              <a:ext uri="{FF2B5EF4-FFF2-40B4-BE49-F238E27FC236}">
                <a16:creationId xmlns:a16="http://schemas.microsoft.com/office/drawing/2014/main" id="{BECEBDC0-170D-3F46-B8E3-9F6FF73D657A}"/>
              </a:ext>
            </a:extLst>
          </p:cNvPr>
          <p:cNvSpPr txBox="1"/>
          <p:nvPr userDrawn="1"/>
        </p:nvSpPr>
        <p:spPr>
          <a:xfrm>
            <a:off x="4495384" y="6434175"/>
            <a:ext cx="3201234" cy="230832"/>
          </a:xfrm>
          <a:prstGeom prst="rect">
            <a:avLst/>
          </a:prstGeom>
          <a:noFill/>
        </p:spPr>
        <p:txBody>
          <a:bodyPr wrap="square" lIns="0" rIns="0" rtlCol="0">
            <a:spAutoFit/>
          </a:bodyPr>
          <a:lstStyle/>
          <a:p>
            <a:pPr algn="ctr" defTabSz="412667" hangingPunct="0"/>
            <a:r>
              <a:rPr lang="en-GB" sz="900" kern="0" dirty="0">
                <a:solidFill>
                  <a:srgbClr val="00D638"/>
                </a:solidFill>
                <a:latin typeface="Sage Text Light" panose="02010303040201060103" pitchFamily="2" charset="77"/>
                <a:cs typeface="Sage Text" panose="02010503040201060103" pitchFamily="50" charset="0"/>
                <a:sym typeface="Sage Text" panose="02010503040201060103" pitchFamily="50" charset="0"/>
              </a:rPr>
              <a:t>© 2024 The Sage Group plc, or its licensors. All rights reserved.</a:t>
            </a:r>
          </a:p>
        </p:txBody>
      </p:sp>
      <p:sp>
        <p:nvSpPr>
          <p:cNvPr id="8" name="Text Placeholder 4">
            <a:extLst>
              <a:ext uri="{FF2B5EF4-FFF2-40B4-BE49-F238E27FC236}">
                <a16:creationId xmlns:a16="http://schemas.microsoft.com/office/drawing/2014/main" id="{9FF5F725-C831-4773-ADB5-00D9DCD90177}"/>
              </a:ext>
            </a:extLst>
          </p:cNvPr>
          <p:cNvSpPr>
            <a:spLocks noGrp="1"/>
          </p:cNvSpPr>
          <p:nvPr>
            <p:ph type="body" sz="quarter" idx="12"/>
          </p:nvPr>
        </p:nvSpPr>
        <p:spPr>
          <a:xfrm>
            <a:off x="411163" y="1182345"/>
            <a:ext cx="5532437" cy="4988811"/>
          </a:xfrm>
        </p:spPr>
        <p:txBody>
          <a:bodyPr>
            <a:noAutofit/>
          </a:bodyPr>
          <a:lstStyle>
            <a:lvl1pPr marL="0" indent="0">
              <a:lnSpc>
                <a:spcPct val="100000"/>
              </a:lnSpc>
              <a:spcBef>
                <a:spcPts val="300"/>
              </a:spcBef>
              <a:spcAft>
                <a:spcPts val="0"/>
              </a:spcAft>
              <a:buNone/>
              <a:defRPr>
                <a:solidFill>
                  <a:schemeClr val="tx1"/>
                </a:solidFill>
              </a:defRPr>
            </a:lvl1pPr>
            <a:lvl2pPr marL="176213" indent="-176213">
              <a:lnSpc>
                <a:spcPct val="100000"/>
              </a:lnSpc>
              <a:spcBef>
                <a:spcPts val="300"/>
              </a:spcBef>
              <a:spcAft>
                <a:spcPts val="0"/>
              </a:spcAft>
              <a:tabLst/>
              <a:defRPr>
                <a:solidFill>
                  <a:schemeClr val="tx1"/>
                </a:solidFill>
              </a:defRPr>
            </a:lvl2pPr>
            <a:lvl3pPr marL="522288" indent="-179388">
              <a:lnSpc>
                <a:spcPct val="100000"/>
              </a:lnSpc>
              <a:spcBef>
                <a:spcPts val="300"/>
              </a:spcBef>
              <a:spcAft>
                <a:spcPts val="0"/>
              </a:spcAft>
              <a:tabLst/>
              <a:defRPr>
                <a:solidFill>
                  <a:schemeClr val="tx1"/>
                </a:solidFill>
              </a:defRPr>
            </a:lvl3pPr>
            <a:lvl4pPr marL="858838" indent="-169863">
              <a:lnSpc>
                <a:spcPct val="100000"/>
              </a:lnSpc>
              <a:spcBef>
                <a:spcPts val="300"/>
              </a:spcBef>
              <a:spcAft>
                <a:spcPts val="0"/>
              </a:spcAft>
              <a:tabLst/>
              <a:defRPr>
                <a:solidFill>
                  <a:schemeClr val="tx1"/>
                </a:solidFill>
              </a:defRPr>
            </a:lvl4pPr>
            <a:lvl5pPr marL="1203325" indent="-174625">
              <a:lnSpc>
                <a:spcPct val="100000"/>
              </a:lnSpc>
              <a:spcBef>
                <a:spcPts val="300"/>
              </a:spcBef>
              <a:spcAft>
                <a:spcPts val="0"/>
              </a:spcAft>
              <a:tabLst/>
              <a:defRPr>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Tree>
    <p:custDataLst>
      <p:tags r:id="rId1"/>
    </p:custDataLst>
    <p:extLst>
      <p:ext uri="{BB962C8B-B14F-4D97-AF65-F5344CB8AC3E}">
        <p14:creationId xmlns:p14="http://schemas.microsoft.com/office/powerpoint/2010/main" val="26810283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2 COLONNES">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8D09725A-F3D9-8D49-923D-D2FB2D166458}"/>
              </a:ext>
            </a:extLst>
          </p:cNvPr>
          <p:cNvSpPr/>
          <p:nvPr userDrawn="1"/>
        </p:nvSpPr>
        <p:spPr>
          <a:xfrm>
            <a:off x="0" y="6211888"/>
            <a:ext cx="12192000" cy="646112"/>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endParaRPr lang="en-US" sz="1050" b="1" i="0">
              <a:solidFill>
                <a:schemeClr val="bg1"/>
              </a:solidFill>
              <a:latin typeface="Sage Text" panose="02010503040201060103" pitchFamily="2" charset="77"/>
            </a:endParaRPr>
          </a:p>
        </p:txBody>
      </p:sp>
      <p:sp>
        <p:nvSpPr>
          <p:cNvPr id="2" name="Title 1">
            <a:extLst>
              <a:ext uri="{FF2B5EF4-FFF2-40B4-BE49-F238E27FC236}">
                <a16:creationId xmlns:a16="http://schemas.microsoft.com/office/drawing/2014/main" id="{3692AD90-1AC3-0448-9612-8BFC6C08D10A}"/>
              </a:ext>
            </a:extLst>
          </p:cNvPr>
          <p:cNvSpPr>
            <a:spLocks noGrp="1"/>
          </p:cNvSpPr>
          <p:nvPr>
            <p:ph type="title" hasCustomPrompt="1"/>
          </p:nvPr>
        </p:nvSpPr>
        <p:spPr>
          <a:xfrm>
            <a:off x="411480" y="301486"/>
            <a:ext cx="11240770" cy="594360"/>
          </a:xfrm>
        </p:spPr>
        <p:txBody>
          <a:bodyPr anchor="t" anchorCtr="0">
            <a:noAutofit/>
          </a:bodyPr>
          <a:lstStyle>
            <a:lvl1pPr>
              <a:lnSpc>
                <a:spcPct val="100000"/>
              </a:lnSpc>
              <a:defRPr>
                <a:solidFill>
                  <a:schemeClr val="tx1"/>
                </a:solidFill>
              </a:defRPr>
            </a:lvl1pPr>
          </a:lstStyle>
          <a:p>
            <a:r>
              <a:rPr lang="en-US" err="1"/>
              <a:t>Titre</a:t>
            </a:r>
            <a:endParaRPr lang="en-US"/>
          </a:p>
        </p:txBody>
      </p:sp>
      <p:sp>
        <p:nvSpPr>
          <p:cNvPr id="3" name="Slide Number Placeholder 2">
            <a:extLst>
              <a:ext uri="{FF2B5EF4-FFF2-40B4-BE49-F238E27FC236}">
                <a16:creationId xmlns:a16="http://schemas.microsoft.com/office/drawing/2014/main" id="{087186B5-F5E1-8D4E-988F-DF5C4AFA22ED}"/>
              </a:ext>
            </a:extLst>
          </p:cNvPr>
          <p:cNvSpPr>
            <a:spLocks noGrp="1"/>
          </p:cNvSpPr>
          <p:nvPr>
            <p:ph type="sldNum" sz="quarter" idx="10"/>
          </p:nvPr>
        </p:nvSpPr>
        <p:spPr/>
        <p:txBody>
          <a:bodyPr/>
          <a:lstStyle/>
          <a:p>
            <a:r>
              <a:rPr lang="en-US"/>
              <a:t>Page </a:t>
            </a:r>
            <a:fld id="{888928BD-9DD5-4B49-B597-3FD2BD4272DD}" type="slidenum">
              <a:rPr smtClean="0"/>
              <a:pPr/>
              <a:t>‹N°›</a:t>
            </a:fld>
            <a:endParaRPr/>
          </a:p>
        </p:txBody>
      </p:sp>
      <p:pic>
        <p:nvPicPr>
          <p:cNvPr id="14" name="Picture 13">
            <a:extLst>
              <a:ext uri="{FF2B5EF4-FFF2-40B4-BE49-F238E27FC236}">
                <a16:creationId xmlns:a16="http://schemas.microsoft.com/office/drawing/2014/main" id="{C157FB6E-BA79-B84F-B034-AC5DAD8FA030}"/>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p:blipFill>
        <p:spPr>
          <a:xfrm>
            <a:off x="417698" y="6364150"/>
            <a:ext cx="597151" cy="334275"/>
          </a:xfrm>
          <a:prstGeom prst="rect">
            <a:avLst/>
          </a:prstGeom>
        </p:spPr>
      </p:pic>
      <p:sp>
        <p:nvSpPr>
          <p:cNvPr id="15" name="TextBox 14">
            <a:extLst>
              <a:ext uri="{FF2B5EF4-FFF2-40B4-BE49-F238E27FC236}">
                <a16:creationId xmlns:a16="http://schemas.microsoft.com/office/drawing/2014/main" id="{BECEBDC0-170D-3F46-B8E3-9F6FF73D657A}"/>
              </a:ext>
            </a:extLst>
          </p:cNvPr>
          <p:cNvSpPr txBox="1"/>
          <p:nvPr userDrawn="1"/>
        </p:nvSpPr>
        <p:spPr>
          <a:xfrm>
            <a:off x="4495384" y="6434175"/>
            <a:ext cx="3201234" cy="230832"/>
          </a:xfrm>
          <a:prstGeom prst="rect">
            <a:avLst/>
          </a:prstGeom>
          <a:noFill/>
        </p:spPr>
        <p:txBody>
          <a:bodyPr wrap="square" lIns="0" rIns="0" rtlCol="0">
            <a:spAutoFit/>
          </a:bodyPr>
          <a:lstStyle/>
          <a:p>
            <a:pPr algn="ctr" defTabSz="412667" hangingPunct="0"/>
            <a:r>
              <a:rPr lang="en-GB" sz="900" kern="0" dirty="0">
                <a:solidFill>
                  <a:srgbClr val="00D638"/>
                </a:solidFill>
                <a:latin typeface="Sage Text Light" panose="02010303040201060103" pitchFamily="2" charset="77"/>
                <a:cs typeface="Sage Text" panose="02010503040201060103" pitchFamily="50" charset="0"/>
                <a:sym typeface="Sage Text" panose="02010503040201060103" pitchFamily="50" charset="0"/>
              </a:rPr>
              <a:t>© 2024 The Sage Group plc, or its licensors. All rights reserved.</a:t>
            </a:r>
          </a:p>
        </p:txBody>
      </p:sp>
      <p:sp>
        <p:nvSpPr>
          <p:cNvPr id="8" name="Text Placeholder 20">
            <a:extLst>
              <a:ext uri="{FF2B5EF4-FFF2-40B4-BE49-F238E27FC236}">
                <a16:creationId xmlns:a16="http://schemas.microsoft.com/office/drawing/2014/main" id="{4586FAA1-3E5C-4FE5-8EF1-42646512A931}"/>
              </a:ext>
            </a:extLst>
          </p:cNvPr>
          <p:cNvSpPr>
            <a:spLocks noGrp="1"/>
          </p:cNvSpPr>
          <p:nvPr>
            <p:ph type="body" sz="quarter" idx="11"/>
          </p:nvPr>
        </p:nvSpPr>
        <p:spPr>
          <a:xfrm>
            <a:off x="411163" y="1182345"/>
            <a:ext cx="5532437" cy="4836549"/>
          </a:xfrm>
        </p:spPr>
        <p:txBody>
          <a:bodyPr/>
          <a:lstStyle>
            <a:lvl1pPr marL="0" indent="0">
              <a:spcBef>
                <a:spcPts val="1200"/>
              </a:spcBef>
              <a:spcAft>
                <a:spcPts val="600"/>
              </a:spcAft>
              <a:buNone/>
              <a:defRPr>
                <a:solidFill>
                  <a:schemeClr val="tx1"/>
                </a:solidFill>
              </a:defRPr>
            </a:lvl1pPr>
            <a:lvl2pPr marL="176213" indent="-176213">
              <a:spcBef>
                <a:spcPts val="1200"/>
              </a:spcBef>
              <a:spcAft>
                <a:spcPts val="900"/>
              </a:spcAft>
              <a:tabLst/>
              <a:defRPr>
                <a:solidFill>
                  <a:schemeClr val="tx1"/>
                </a:solidFill>
              </a:defRPr>
            </a:lvl2pPr>
            <a:lvl3pPr marL="522288" indent="-179388">
              <a:spcBef>
                <a:spcPts val="600"/>
              </a:spcBef>
              <a:tabLst/>
              <a:defRPr>
                <a:solidFill>
                  <a:schemeClr val="tx1"/>
                </a:solidFill>
              </a:defRPr>
            </a:lvl3pPr>
            <a:lvl4pPr marL="858838" indent="-169863">
              <a:spcBef>
                <a:spcPts val="1200"/>
              </a:spcBef>
              <a:tabLst/>
              <a:defRPr>
                <a:solidFill>
                  <a:schemeClr val="tx1"/>
                </a:solidFill>
              </a:defRPr>
            </a:lvl4pPr>
            <a:lvl5pPr marL="1203325" indent="-174625">
              <a:spcBef>
                <a:spcPts val="1200"/>
              </a:spcBef>
              <a:tabLst/>
              <a:defRPr>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9" name="Text Placeholder 20">
            <a:extLst>
              <a:ext uri="{FF2B5EF4-FFF2-40B4-BE49-F238E27FC236}">
                <a16:creationId xmlns:a16="http://schemas.microsoft.com/office/drawing/2014/main" id="{2922E5BA-CA64-4AA3-BAA1-C3A3AB0413CE}"/>
              </a:ext>
            </a:extLst>
          </p:cNvPr>
          <p:cNvSpPr>
            <a:spLocks noGrp="1"/>
          </p:cNvSpPr>
          <p:nvPr>
            <p:ph type="body" sz="quarter" idx="13"/>
          </p:nvPr>
        </p:nvSpPr>
        <p:spPr>
          <a:xfrm>
            <a:off x="6102126" y="1182346"/>
            <a:ext cx="5532437" cy="4836548"/>
          </a:xfrm>
        </p:spPr>
        <p:txBody>
          <a:bodyPr/>
          <a:lstStyle>
            <a:lvl1pPr marL="0" indent="0">
              <a:spcBef>
                <a:spcPts val="1200"/>
              </a:spcBef>
              <a:spcAft>
                <a:spcPts val="600"/>
              </a:spcAft>
              <a:buNone/>
              <a:defRPr>
                <a:solidFill>
                  <a:schemeClr val="tx1"/>
                </a:solidFill>
              </a:defRPr>
            </a:lvl1pPr>
            <a:lvl2pPr marL="176213" indent="-176213">
              <a:spcBef>
                <a:spcPts val="1200"/>
              </a:spcBef>
              <a:spcAft>
                <a:spcPts val="900"/>
              </a:spcAft>
              <a:tabLst/>
              <a:defRPr>
                <a:solidFill>
                  <a:schemeClr val="tx1"/>
                </a:solidFill>
              </a:defRPr>
            </a:lvl2pPr>
            <a:lvl3pPr marL="522288" indent="-179388">
              <a:spcBef>
                <a:spcPts val="600"/>
              </a:spcBef>
              <a:tabLst/>
              <a:defRPr>
                <a:solidFill>
                  <a:schemeClr val="tx1"/>
                </a:solidFill>
              </a:defRPr>
            </a:lvl3pPr>
            <a:lvl4pPr marL="858838" indent="-169863">
              <a:spcBef>
                <a:spcPts val="1200"/>
              </a:spcBef>
              <a:tabLst/>
              <a:defRPr>
                <a:solidFill>
                  <a:schemeClr val="tx1"/>
                </a:solidFill>
              </a:defRPr>
            </a:lvl4pPr>
            <a:lvl5pPr marL="1203325" indent="-174625">
              <a:spcBef>
                <a:spcPts val="1200"/>
              </a:spcBef>
              <a:tabLst/>
              <a:defRPr>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Tree>
    <p:custDataLst>
      <p:tags r:id="rId1"/>
    </p:custDataLst>
    <p:extLst>
      <p:ext uri="{BB962C8B-B14F-4D97-AF65-F5344CB8AC3E}">
        <p14:creationId xmlns:p14="http://schemas.microsoft.com/office/powerpoint/2010/main" val="30118363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MINI SYNTHESE">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8D09725A-F3D9-8D49-923D-D2FB2D166458}"/>
              </a:ext>
            </a:extLst>
          </p:cNvPr>
          <p:cNvSpPr/>
          <p:nvPr userDrawn="1"/>
        </p:nvSpPr>
        <p:spPr>
          <a:xfrm>
            <a:off x="0" y="6211888"/>
            <a:ext cx="12192000" cy="646112"/>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endParaRPr lang="fr-FR" sz="1050" b="1" i="0" noProof="0">
              <a:solidFill>
                <a:schemeClr val="bg1"/>
              </a:solidFill>
              <a:latin typeface="Sage Text" panose="02010503040201060103" pitchFamily="2" charset="77"/>
            </a:endParaRPr>
          </a:p>
        </p:txBody>
      </p:sp>
      <p:sp>
        <p:nvSpPr>
          <p:cNvPr id="2" name="Title 1">
            <a:extLst>
              <a:ext uri="{FF2B5EF4-FFF2-40B4-BE49-F238E27FC236}">
                <a16:creationId xmlns:a16="http://schemas.microsoft.com/office/drawing/2014/main" id="{3692AD90-1AC3-0448-9612-8BFC6C08D10A}"/>
              </a:ext>
            </a:extLst>
          </p:cNvPr>
          <p:cNvSpPr>
            <a:spLocks noGrp="1"/>
          </p:cNvSpPr>
          <p:nvPr>
            <p:ph type="title" hasCustomPrompt="1"/>
          </p:nvPr>
        </p:nvSpPr>
        <p:spPr>
          <a:xfrm>
            <a:off x="419100" y="903517"/>
            <a:ext cx="11353799" cy="594360"/>
          </a:xfrm>
        </p:spPr>
        <p:txBody>
          <a:bodyPr anchor="t" anchorCtr="0"/>
          <a:lstStyle>
            <a:lvl1pPr>
              <a:lnSpc>
                <a:spcPct val="100000"/>
              </a:lnSpc>
              <a:defRPr sz="1800">
                <a:solidFill>
                  <a:schemeClr val="tx1"/>
                </a:solidFill>
                <a:latin typeface="Sage Text" panose="02010503040201060103" pitchFamily="2" charset="0"/>
              </a:defRPr>
            </a:lvl1pPr>
          </a:lstStyle>
          <a:p>
            <a:r>
              <a:rPr lang="fr-FR" noProof="0"/>
              <a:t>Titre</a:t>
            </a:r>
          </a:p>
        </p:txBody>
      </p:sp>
      <p:sp>
        <p:nvSpPr>
          <p:cNvPr id="3" name="Slide Number Placeholder 2">
            <a:extLst>
              <a:ext uri="{FF2B5EF4-FFF2-40B4-BE49-F238E27FC236}">
                <a16:creationId xmlns:a16="http://schemas.microsoft.com/office/drawing/2014/main" id="{087186B5-F5E1-8D4E-988F-DF5C4AFA22ED}"/>
              </a:ext>
            </a:extLst>
          </p:cNvPr>
          <p:cNvSpPr>
            <a:spLocks noGrp="1"/>
          </p:cNvSpPr>
          <p:nvPr>
            <p:ph type="sldNum" sz="quarter" idx="10"/>
          </p:nvPr>
        </p:nvSpPr>
        <p:spPr/>
        <p:txBody>
          <a:bodyPr/>
          <a:lstStyle/>
          <a:p>
            <a:r>
              <a:rPr lang="fr-FR" noProof="0"/>
              <a:t>Page </a:t>
            </a:r>
            <a:fld id="{888928BD-9DD5-4B49-B597-3FD2BD4272DD}" type="slidenum">
              <a:rPr lang="fr-FR" noProof="0" smtClean="0"/>
              <a:pPr/>
              <a:t>‹N°›</a:t>
            </a:fld>
            <a:endParaRPr lang="fr-FR" noProof="0"/>
          </a:p>
        </p:txBody>
      </p:sp>
      <p:pic>
        <p:nvPicPr>
          <p:cNvPr id="14" name="Picture 13">
            <a:extLst>
              <a:ext uri="{FF2B5EF4-FFF2-40B4-BE49-F238E27FC236}">
                <a16:creationId xmlns:a16="http://schemas.microsoft.com/office/drawing/2014/main" id="{C157FB6E-BA79-B84F-B034-AC5DAD8FA030}"/>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p:blipFill>
        <p:spPr>
          <a:xfrm>
            <a:off x="417698" y="6364150"/>
            <a:ext cx="597151" cy="334275"/>
          </a:xfrm>
          <a:prstGeom prst="rect">
            <a:avLst/>
          </a:prstGeom>
        </p:spPr>
      </p:pic>
      <p:sp>
        <p:nvSpPr>
          <p:cNvPr id="15" name="TextBox 14">
            <a:extLst>
              <a:ext uri="{FF2B5EF4-FFF2-40B4-BE49-F238E27FC236}">
                <a16:creationId xmlns:a16="http://schemas.microsoft.com/office/drawing/2014/main" id="{BECEBDC0-170D-3F46-B8E3-9F6FF73D657A}"/>
              </a:ext>
            </a:extLst>
          </p:cNvPr>
          <p:cNvSpPr txBox="1"/>
          <p:nvPr userDrawn="1"/>
        </p:nvSpPr>
        <p:spPr>
          <a:xfrm>
            <a:off x="4495384" y="6434175"/>
            <a:ext cx="3201234" cy="230832"/>
          </a:xfrm>
          <a:prstGeom prst="rect">
            <a:avLst/>
          </a:prstGeom>
          <a:noFill/>
        </p:spPr>
        <p:txBody>
          <a:bodyPr wrap="square" lIns="0" rIns="0" rtlCol="0">
            <a:spAutoFit/>
          </a:bodyPr>
          <a:lstStyle/>
          <a:p>
            <a:pPr algn="ctr" defTabSz="412667" hangingPunct="0"/>
            <a:r>
              <a:rPr lang="en-GB" sz="900" kern="0" dirty="0">
                <a:solidFill>
                  <a:srgbClr val="00D638"/>
                </a:solidFill>
                <a:latin typeface="Sage Text Light" panose="02010303040201060103" pitchFamily="2" charset="77"/>
                <a:cs typeface="Sage Text" panose="02010503040201060103" pitchFamily="50" charset="0"/>
                <a:sym typeface="Sage Text" panose="02010503040201060103" pitchFamily="50" charset="0"/>
              </a:rPr>
              <a:t>© 2024 The Sage Group plc, or its licensors. All rights reserved.</a:t>
            </a:r>
          </a:p>
        </p:txBody>
      </p:sp>
      <p:sp>
        <p:nvSpPr>
          <p:cNvPr id="4" name="ZoneTexte 3">
            <a:extLst>
              <a:ext uri="{FF2B5EF4-FFF2-40B4-BE49-F238E27FC236}">
                <a16:creationId xmlns:a16="http://schemas.microsoft.com/office/drawing/2014/main" id="{62456A2E-E1F1-47F4-87DA-7AEE1A772B44}"/>
              </a:ext>
            </a:extLst>
          </p:cNvPr>
          <p:cNvSpPr txBox="1"/>
          <p:nvPr userDrawn="1"/>
        </p:nvSpPr>
        <p:spPr>
          <a:xfrm>
            <a:off x="411478" y="301486"/>
            <a:ext cx="8564881" cy="724396"/>
          </a:xfrm>
          <a:prstGeom prst="rect">
            <a:avLst/>
          </a:prstGeom>
          <a:noFill/>
        </p:spPr>
        <p:txBody>
          <a:bodyPr wrap="square" lIns="0" tIns="0" rIns="0" bIns="0" rtlCol="0">
            <a:noAutofit/>
          </a:bodyPr>
          <a:lstStyle/>
          <a:p>
            <a:pPr algn="l"/>
            <a:r>
              <a:rPr lang="fr-FR" sz="4000" b="0" i="0" kern="1200" noProof="0" dirty="0">
                <a:solidFill>
                  <a:schemeClr val="tx1"/>
                </a:solidFill>
                <a:latin typeface="Sage Headline Black" panose="02010A03040201060103" pitchFamily="2" charset="77"/>
                <a:ea typeface="+mj-ea"/>
                <a:cs typeface="+mj-cs"/>
              </a:rPr>
              <a:t>Synthèse</a:t>
            </a:r>
          </a:p>
        </p:txBody>
      </p:sp>
    </p:spTree>
    <p:custDataLst>
      <p:tags r:id="rId1"/>
    </p:custDataLst>
    <p:extLst>
      <p:ext uri="{BB962C8B-B14F-4D97-AF65-F5344CB8AC3E}">
        <p14:creationId xmlns:p14="http://schemas.microsoft.com/office/powerpoint/2010/main" val="27079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FEUILLE DE ROUTE">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8D09725A-F3D9-8D49-923D-D2FB2D166458}"/>
              </a:ext>
            </a:extLst>
          </p:cNvPr>
          <p:cNvSpPr/>
          <p:nvPr userDrawn="1"/>
        </p:nvSpPr>
        <p:spPr>
          <a:xfrm>
            <a:off x="0" y="6211888"/>
            <a:ext cx="12192000" cy="646112"/>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endParaRPr lang="fr-FR" sz="1050" b="1" i="0" noProof="0">
              <a:solidFill>
                <a:schemeClr val="bg1"/>
              </a:solidFill>
              <a:latin typeface="Sage Text" panose="02010503040201060103" pitchFamily="2" charset="77"/>
            </a:endParaRPr>
          </a:p>
        </p:txBody>
      </p:sp>
      <p:sp>
        <p:nvSpPr>
          <p:cNvPr id="2" name="Title 1">
            <a:extLst>
              <a:ext uri="{FF2B5EF4-FFF2-40B4-BE49-F238E27FC236}">
                <a16:creationId xmlns:a16="http://schemas.microsoft.com/office/drawing/2014/main" id="{3692AD90-1AC3-0448-9612-8BFC6C08D10A}"/>
              </a:ext>
            </a:extLst>
          </p:cNvPr>
          <p:cNvSpPr>
            <a:spLocks noGrp="1"/>
          </p:cNvSpPr>
          <p:nvPr>
            <p:ph type="title" hasCustomPrompt="1"/>
          </p:nvPr>
        </p:nvSpPr>
        <p:spPr>
          <a:xfrm>
            <a:off x="419100" y="903517"/>
            <a:ext cx="11353799" cy="594360"/>
          </a:xfrm>
        </p:spPr>
        <p:txBody>
          <a:bodyPr anchor="t" anchorCtr="0"/>
          <a:lstStyle>
            <a:lvl1pPr>
              <a:lnSpc>
                <a:spcPct val="100000"/>
              </a:lnSpc>
              <a:defRPr sz="1800">
                <a:solidFill>
                  <a:schemeClr val="tx1"/>
                </a:solidFill>
                <a:latin typeface="Sage Text" panose="02010503040201060103" pitchFamily="2" charset="0"/>
              </a:defRPr>
            </a:lvl1pPr>
          </a:lstStyle>
          <a:p>
            <a:r>
              <a:rPr lang="fr-FR" noProof="0"/>
              <a:t>Titre</a:t>
            </a:r>
          </a:p>
        </p:txBody>
      </p:sp>
      <p:sp>
        <p:nvSpPr>
          <p:cNvPr id="3" name="Slide Number Placeholder 2">
            <a:extLst>
              <a:ext uri="{FF2B5EF4-FFF2-40B4-BE49-F238E27FC236}">
                <a16:creationId xmlns:a16="http://schemas.microsoft.com/office/drawing/2014/main" id="{087186B5-F5E1-8D4E-988F-DF5C4AFA22ED}"/>
              </a:ext>
            </a:extLst>
          </p:cNvPr>
          <p:cNvSpPr>
            <a:spLocks noGrp="1"/>
          </p:cNvSpPr>
          <p:nvPr>
            <p:ph type="sldNum" sz="quarter" idx="10"/>
          </p:nvPr>
        </p:nvSpPr>
        <p:spPr/>
        <p:txBody>
          <a:bodyPr/>
          <a:lstStyle/>
          <a:p>
            <a:r>
              <a:rPr lang="fr-FR" noProof="0"/>
              <a:t>Page </a:t>
            </a:r>
            <a:fld id="{888928BD-9DD5-4B49-B597-3FD2BD4272DD}" type="slidenum">
              <a:rPr lang="fr-FR" noProof="0" smtClean="0"/>
              <a:pPr/>
              <a:t>‹N°›</a:t>
            </a:fld>
            <a:endParaRPr lang="fr-FR" noProof="0"/>
          </a:p>
        </p:txBody>
      </p:sp>
      <p:pic>
        <p:nvPicPr>
          <p:cNvPr id="14" name="Picture 13">
            <a:extLst>
              <a:ext uri="{FF2B5EF4-FFF2-40B4-BE49-F238E27FC236}">
                <a16:creationId xmlns:a16="http://schemas.microsoft.com/office/drawing/2014/main" id="{C157FB6E-BA79-B84F-B034-AC5DAD8FA030}"/>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p:blipFill>
        <p:spPr>
          <a:xfrm>
            <a:off x="417698" y="6364150"/>
            <a:ext cx="597151" cy="334275"/>
          </a:xfrm>
          <a:prstGeom prst="rect">
            <a:avLst/>
          </a:prstGeom>
        </p:spPr>
      </p:pic>
      <p:sp>
        <p:nvSpPr>
          <p:cNvPr id="15" name="TextBox 14">
            <a:extLst>
              <a:ext uri="{FF2B5EF4-FFF2-40B4-BE49-F238E27FC236}">
                <a16:creationId xmlns:a16="http://schemas.microsoft.com/office/drawing/2014/main" id="{BECEBDC0-170D-3F46-B8E3-9F6FF73D657A}"/>
              </a:ext>
            </a:extLst>
          </p:cNvPr>
          <p:cNvSpPr txBox="1"/>
          <p:nvPr userDrawn="1"/>
        </p:nvSpPr>
        <p:spPr>
          <a:xfrm>
            <a:off x="4495384" y="6434175"/>
            <a:ext cx="3201234" cy="230832"/>
          </a:xfrm>
          <a:prstGeom prst="rect">
            <a:avLst/>
          </a:prstGeom>
          <a:noFill/>
        </p:spPr>
        <p:txBody>
          <a:bodyPr wrap="square" lIns="0" rIns="0" rtlCol="0">
            <a:spAutoFit/>
          </a:bodyPr>
          <a:lstStyle/>
          <a:p>
            <a:pPr algn="ctr" defTabSz="412667" hangingPunct="0"/>
            <a:r>
              <a:rPr lang="en-GB" sz="900" kern="0" dirty="0">
                <a:solidFill>
                  <a:srgbClr val="00D638"/>
                </a:solidFill>
                <a:latin typeface="Sage Text Light" panose="02010303040201060103" pitchFamily="2" charset="77"/>
                <a:cs typeface="Sage Text" panose="02010503040201060103" pitchFamily="50" charset="0"/>
                <a:sym typeface="Sage Text" panose="02010503040201060103" pitchFamily="50" charset="0"/>
              </a:rPr>
              <a:t>© 2024 The Sage Group plc, or its licensors. All rights reserved.</a:t>
            </a:r>
          </a:p>
        </p:txBody>
      </p:sp>
      <p:sp>
        <p:nvSpPr>
          <p:cNvPr id="4" name="ZoneTexte 3">
            <a:extLst>
              <a:ext uri="{FF2B5EF4-FFF2-40B4-BE49-F238E27FC236}">
                <a16:creationId xmlns:a16="http://schemas.microsoft.com/office/drawing/2014/main" id="{62456A2E-E1F1-47F4-87DA-7AEE1A772B44}"/>
              </a:ext>
            </a:extLst>
          </p:cNvPr>
          <p:cNvSpPr txBox="1"/>
          <p:nvPr userDrawn="1"/>
        </p:nvSpPr>
        <p:spPr>
          <a:xfrm>
            <a:off x="411478" y="301486"/>
            <a:ext cx="8564881" cy="724396"/>
          </a:xfrm>
          <a:prstGeom prst="rect">
            <a:avLst/>
          </a:prstGeom>
          <a:noFill/>
        </p:spPr>
        <p:txBody>
          <a:bodyPr wrap="square" lIns="0" tIns="0" rIns="0" bIns="0" rtlCol="0">
            <a:noAutofit/>
          </a:bodyPr>
          <a:lstStyle/>
          <a:p>
            <a:pPr algn="l"/>
            <a:r>
              <a:rPr lang="fr-FR" sz="4000" b="0" i="0" kern="1200" noProof="0">
                <a:solidFill>
                  <a:schemeClr val="tx1"/>
                </a:solidFill>
                <a:latin typeface="Sage Headline Black" panose="02010A03040201060103" pitchFamily="2" charset="77"/>
                <a:ea typeface="+mj-ea"/>
                <a:cs typeface="+mj-cs"/>
              </a:rPr>
              <a:t>Feuille de route</a:t>
            </a:r>
          </a:p>
        </p:txBody>
      </p:sp>
    </p:spTree>
    <p:custDataLst>
      <p:tags r:id="rId1"/>
    </p:custDataLst>
    <p:extLst>
      <p:ext uri="{BB962C8B-B14F-4D97-AF65-F5344CB8AC3E}">
        <p14:creationId xmlns:p14="http://schemas.microsoft.com/office/powerpoint/2010/main" val="2947030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VALUATION">
    <p:spTree>
      <p:nvGrpSpPr>
        <p:cNvPr id="1" name=""/>
        <p:cNvGrpSpPr/>
        <p:nvPr/>
      </p:nvGrpSpPr>
      <p:grpSpPr>
        <a:xfrm>
          <a:off x="0" y="0"/>
          <a:ext cx="0" cy="0"/>
          <a:chOff x="0" y="0"/>
          <a:chExt cx="0" cy="0"/>
        </a:xfrm>
      </p:grpSpPr>
      <p:pic>
        <p:nvPicPr>
          <p:cNvPr id="33" name="Picture 2">
            <a:extLst>
              <a:ext uri="{FF2B5EF4-FFF2-40B4-BE49-F238E27FC236}">
                <a16:creationId xmlns:a16="http://schemas.microsoft.com/office/drawing/2014/main" id="{1CDE6B3F-B6D1-416B-9278-0874D64D994E}"/>
              </a:ext>
            </a:extLst>
          </p:cNvPr>
          <p:cNvPicPr>
            <a:picLocks noChangeAspect="1" noChangeArrowheads="1"/>
          </p:cNvPicPr>
          <p:nvPr userDrawn="1"/>
        </p:nvPicPr>
        <p:blipFill>
          <a:blip r:embed="rId3">
            <a:extLst>
              <a:ext uri="{28A0092B-C50C-407E-A947-70E740481C1C}">
                <a14:useLocalDpi xmlns:a14="http://schemas.microsoft.com/office/drawing/2010/main"/>
              </a:ext>
            </a:extLst>
          </a:blip>
          <a:srcRect/>
          <a:stretch>
            <a:fillRect/>
          </a:stretch>
        </p:blipFill>
        <p:spPr bwMode="auto">
          <a:xfrm>
            <a:off x="411480" y="3672894"/>
            <a:ext cx="3276598" cy="2197558"/>
          </a:xfrm>
          <a:prstGeom prst="rect">
            <a:avLst/>
          </a:prstGeom>
          <a:noFill/>
          <a:extLst>
            <a:ext uri="{909E8E84-426E-40DD-AFC4-6F175D3DCCD1}">
              <a14:hiddenFill xmlns:a14="http://schemas.microsoft.com/office/drawing/2010/main">
                <a:solidFill>
                  <a:srgbClr val="FFFFFF"/>
                </a:solidFill>
              </a14:hiddenFill>
            </a:ext>
          </a:extLst>
        </p:spPr>
      </p:pic>
      <p:sp>
        <p:nvSpPr>
          <p:cNvPr id="3" name="Espace réservé du numéro de diapositive 2">
            <a:extLst>
              <a:ext uri="{FF2B5EF4-FFF2-40B4-BE49-F238E27FC236}">
                <a16:creationId xmlns:a16="http://schemas.microsoft.com/office/drawing/2014/main" id="{BBF9C6D4-F707-4C2F-BBD5-1EEBC8B14948}"/>
              </a:ext>
            </a:extLst>
          </p:cNvPr>
          <p:cNvSpPr>
            <a:spLocks noGrp="1"/>
          </p:cNvSpPr>
          <p:nvPr>
            <p:ph type="sldNum" sz="quarter" idx="10"/>
          </p:nvPr>
        </p:nvSpPr>
        <p:spPr/>
        <p:txBody>
          <a:bodyPr/>
          <a:lstStyle/>
          <a:p>
            <a:r>
              <a:rPr lang="en-US"/>
              <a:t>Page </a:t>
            </a:r>
            <a:fld id="{888928BD-9DD5-4B49-B597-3FD2BD4272DD}" type="slidenum">
              <a:rPr smtClean="0"/>
              <a:pPr/>
              <a:t>‹N°›</a:t>
            </a:fld>
            <a:endParaRPr/>
          </a:p>
        </p:txBody>
      </p:sp>
      <p:sp>
        <p:nvSpPr>
          <p:cNvPr id="4" name="Titre 1">
            <a:extLst>
              <a:ext uri="{FF2B5EF4-FFF2-40B4-BE49-F238E27FC236}">
                <a16:creationId xmlns:a16="http://schemas.microsoft.com/office/drawing/2014/main" id="{468140C3-908D-407D-BB6A-EF4BB6D94835}"/>
              </a:ext>
            </a:extLst>
          </p:cNvPr>
          <p:cNvSpPr txBox="1">
            <a:spLocks/>
          </p:cNvSpPr>
          <p:nvPr userDrawn="1"/>
        </p:nvSpPr>
        <p:spPr>
          <a:xfrm>
            <a:off x="4417599" y="335521"/>
            <a:ext cx="3503221" cy="795648"/>
          </a:xfrm>
          <a:prstGeom prst="rect">
            <a:avLst/>
          </a:prstGeom>
        </p:spPr>
        <p:txBody>
          <a:bodyPr vert="horz" lIns="91440" tIns="45720" rIns="91440" bIns="45720" rtlCol="0" anchor="ctr">
            <a:normAutofit fontScale="2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ts val="1200"/>
              </a:spcBef>
              <a:spcAft>
                <a:spcPts val="0"/>
              </a:spcAft>
              <a:buClrTx/>
              <a:buSzTx/>
              <a:buFontTx/>
              <a:buNone/>
              <a:tabLst/>
              <a:defRPr/>
            </a:pPr>
            <a:br>
              <a:rPr kumimoji="0" lang="fr-FR" sz="4000" b="0" i="0" u="none" strike="noStrike" kern="1200" cap="none" spc="0" normalizeH="0" baseline="0" noProof="0">
                <a:ln>
                  <a:noFill/>
                </a:ln>
                <a:solidFill>
                  <a:srgbClr val="FFFFFF"/>
                </a:solidFill>
                <a:effectLst/>
                <a:uLnTx/>
                <a:uFillTx/>
                <a:latin typeface="Arial" panose="020B0604020202020204" pitchFamily="34" charset="0"/>
                <a:ea typeface="+mj-ea"/>
                <a:cs typeface="Arial" panose="020B0604020202020204" pitchFamily="34" charset="0"/>
              </a:rPr>
            </a:br>
            <a:br>
              <a:rPr kumimoji="0" lang="fr-FR" sz="4000" b="0" i="0" u="none" strike="noStrike" kern="1200" cap="none" spc="0" normalizeH="0" baseline="0" noProof="0">
                <a:ln>
                  <a:noFill/>
                </a:ln>
                <a:solidFill>
                  <a:srgbClr val="FFFFFF"/>
                </a:solidFill>
                <a:effectLst/>
                <a:uLnTx/>
                <a:uFillTx/>
                <a:latin typeface="Arial" panose="020B0604020202020204" pitchFamily="34" charset="0"/>
                <a:ea typeface="+mj-ea"/>
                <a:cs typeface="Arial" panose="020B0604020202020204" pitchFamily="34" charset="0"/>
              </a:rPr>
            </a:br>
            <a:br>
              <a:rPr kumimoji="0" lang="fr-FR" sz="4000" b="0" i="0" u="none" strike="noStrike" kern="1200" cap="none" spc="0" normalizeH="0" baseline="0" noProof="0">
                <a:ln>
                  <a:noFill/>
                </a:ln>
                <a:solidFill>
                  <a:srgbClr val="FFFFFF"/>
                </a:solidFill>
                <a:effectLst/>
                <a:uLnTx/>
                <a:uFillTx/>
                <a:latin typeface="Arial" panose="020B0604020202020204" pitchFamily="34" charset="0"/>
                <a:ea typeface="+mj-ea"/>
                <a:cs typeface="Arial" panose="020B0604020202020204" pitchFamily="34" charset="0"/>
              </a:rPr>
            </a:br>
            <a:br>
              <a:rPr kumimoji="0" lang="fr-FR" sz="4000" b="0" i="0" u="none" strike="noStrike" kern="1200" cap="none" spc="0" normalizeH="0" baseline="0" noProof="0">
                <a:ln>
                  <a:noFill/>
                </a:ln>
                <a:solidFill>
                  <a:srgbClr val="FFFFFF"/>
                </a:solidFill>
                <a:effectLst/>
                <a:uLnTx/>
                <a:uFillTx/>
                <a:latin typeface="Arial" panose="020B0604020202020204" pitchFamily="34" charset="0"/>
                <a:ea typeface="+mj-ea"/>
                <a:cs typeface="Arial" panose="020B0604020202020204" pitchFamily="34" charset="0"/>
              </a:rPr>
            </a:br>
            <a:r>
              <a:rPr kumimoji="0" lang="fr-FR" sz="4000" b="0" i="0" u="none" strike="noStrike" kern="1200" cap="none" spc="0" normalizeH="0" baseline="0" noProof="0">
                <a:ln>
                  <a:noFill/>
                </a:ln>
                <a:solidFill>
                  <a:srgbClr val="FFFFFF"/>
                </a:solidFill>
                <a:effectLst/>
                <a:uLnTx/>
                <a:uFillTx/>
                <a:latin typeface="Arial" panose="020B0604020202020204" pitchFamily="34" charset="0"/>
                <a:ea typeface="+mj-ea"/>
                <a:cs typeface="Arial" panose="020B0604020202020204" pitchFamily="34" charset="0"/>
              </a:rPr>
              <a:t> </a:t>
            </a:r>
            <a:br>
              <a:rPr kumimoji="0" lang="fr-FR" sz="4000" b="0" i="0" u="none" strike="noStrike" kern="1200" cap="none" spc="0" normalizeH="0" baseline="0" noProof="0">
                <a:ln>
                  <a:noFill/>
                </a:ln>
                <a:solidFill>
                  <a:srgbClr val="00DC00"/>
                </a:solidFill>
                <a:effectLst/>
                <a:uLnTx/>
                <a:uFillTx/>
                <a:latin typeface="Arial" panose="020B0604020202020204" pitchFamily="34" charset="0"/>
                <a:ea typeface="+mj-ea"/>
                <a:cs typeface="Arial" panose="020B0604020202020204" pitchFamily="34" charset="0"/>
              </a:rPr>
            </a:br>
            <a:br>
              <a:rPr kumimoji="0" lang="fr-FR" sz="4000" b="0" i="0" u="none" strike="noStrike" kern="1200" cap="none" spc="0" normalizeH="0" baseline="0" noProof="0">
                <a:ln>
                  <a:noFill/>
                </a:ln>
                <a:solidFill>
                  <a:srgbClr val="00DC00"/>
                </a:solidFill>
                <a:effectLst/>
                <a:uLnTx/>
                <a:uFillTx/>
                <a:latin typeface="Arial" panose="020B0604020202020204" pitchFamily="34" charset="0"/>
                <a:ea typeface="+mj-ea"/>
                <a:cs typeface="Arial" panose="020B0604020202020204" pitchFamily="34" charset="0"/>
              </a:rPr>
            </a:br>
            <a:br>
              <a:rPr kumimoji="0" lang="fr-FR" sz="4400" b="0" i="0" u="none" strike="noStrike" kern="1200" cap="none" spc="0" normalizeH="0" baseline="0" noProof="0">
                <a:ln>
                  <a:noFill/>
                </a:ln>
                <a:solidFill>
                  <a:srgbClr val="00DC00"/>
                </a:solidFill>
                <a:effectLst/>
                <a:uLnTx/>
                <a:uFillTx/>
                <a:latin typeface="Arial" panose="020B0604020202020204" pitchFamily="34" charset="0"/>
                <a:ea typeface="+mj-ea"/>
                <a:cs typeface="Arial" panose="020B0604020202020204" pitchFamily="34" charset="0"/>
              </a:rPr>
            </a:br>
            <a:br>
              <a:rPr kumimoji="0" lang="fr-FR" sz="4400" b="0" i="0" u="none" strike="noStrike" kern="1200" cap="none" spc="0" normalizeH="0" baseline="0" noProof="0">
                <a:ln>
                  <a:noFill/>
                </a:ln>
                <a:solidFill>
                  <a:srgbClr val="00DC00"/>
                </a:solidFill>
                <a:effectLst/>
                <a:uLnTx/>
                <a:uFillTx/>
                <a:latin typeface="Arial" panose="020B0604020202020204" pitchFamily="34" charset="0"/>
                <a:ea typeface="+mj-ea"/>
                <a:cs typeface="Arial" panose="020B0604020202020204" pitchFamily="34" charset="0"/>
              </a:rPr>
            </a:br>
            <a:endParaRPr kumimoji="0" lang="fr-FR" sz="4400" b="0" i="0" u="none" strike="noStrike" kern="1200" cap="none" spc="0" normalizeH="0" baseline="0" noProof="0">
              <a:ln>
                <a:noFill/>
              </a:ln>
              <a:solidFill>
                <a:srgbClr val="00DC00"/>
              </a:solidFill>
              <a:effectLst/>
              <a:uLnTx/>
              <a:uFillTx/>
              <a:latin typeface="Arial" panose="020B0604020202020204" pitchFamily="34" charset="0"/>
              <a:ea typeface="+mj-ea"/>
              <a:cs typeface="Arial" panose="020B0604020202020204" pitchFamily="34" charset="0"/>
            </a:endParaRPr>
          </a:p>
        </p:txBody>
      </p:sp>
      <p:sp>
        <p:nvSpPr>
          <p:cNvPr id="7" name="ZoneTexte 6">
            <a:extLst>
              <a:ext uri="{FF2B5EF4-FFF2-40B4-BE49-F238E27FC236}">
                <a16:creationId xmlns:a16="http://schemas.microsoft.com/office/drawing/2014/main" id="{257E1168-D329-4CC0-8404-C64BB18A3CEB}"/>
              </a:ext>
            </a:extLst>
          </p:cNvPr>
          <p:cNvSpPr txBox="1"/>
          <p:nvPr userDrawn="1"/>
        </p:nvSpPr>
        <p:spPr>
          <a:xfrm>
            <a:off x="411480" y="298978"/>
            <a:ext cx="11454256" cy="615553"/>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4000" b="0" i="0" kern="1200" noProof="0">
                <a:solidFill>
                  <a:schemeClr val="bg1"/>
                </a:solidFill>
                <a:latin typeface="Sage Headline Black" panose="02010A03040201060103" pitchFamily="2" charset="77"/>
                <a:ea typeface="+mj-ea"/>
                <a:cs typeface="+mj-cs"/>
              </a:rPr>
              <a:t>Evaluez votre formation </a:t>
            </a:r>
          </a:p>
        </p:txBody>
      </p:sp>
      <p:sp>
        <p:nvSpPr>
          <p:cNvPr id="8" name="ZoneTexte 7">
            <a:extLst>
              <a:ext uri="{FF2B5EF4-FFF2-40B4-BE49-F238E27FC236}">
                <a16:creationId xmlns:a16="http://schemas.microsoft.com/office/drawing/2014/main" id="{7F5A054A-26D9-41E8-872D-C2BBAC1BD4B8}"/>
              </a:ext>
            </a:extLst>
          </p:cNvPr>
          <p:cNvSpPr txBox="1"/>
          <p:nvPr userDrawn="1"/>
        </p:nvSpPr>
        <p:spPr>
          <a:xfrm>
            <a:off x="290100" y="3205335"/>
            <a:ext cx="5360702" cy="40023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2001" b="0" i="0" kern="1200" noProof="0">
                <a:solidFill>
                  <a:schemeClr val="bg1"/>
                </a:solidFill>
                <a:latin typeface="Sage Text" panose="02010503040201060103" pitchFamily="2" charset="77"/>
                <a:ea typeface="+mn-ea"/>
                <a:cs typeface="+mn-cs"/>
              </a:rPr>
              <a:t>Se positionner sur la formation suivie</a:t>
            </a:r>
          </a:p>
        </p:txBody>
      </p:sp>
      <p:sp>
        <p:nvSpPr>
          <p:cNvPr id="9" name="ZoneTexte 8">
            <a:extLst>
              <a:ext uri="{FF2B5EF4-FFF2-40B4-BE49-F238E27FC236}">
                <a16:creationId xmlns:a16="http://schemas.microsoft.com/office/drawing/2014/main" id="{CEF715E1-AF34-472D-AFD8-6BA97E6DF1DA}"/>
              </a:ext>
            </a:extLst>
          </p:cNvPr>
          <p:cNvSpPr txBox="1"/>
          <p:nvPr userDrawn="1"/>
        </p:nvSpPr>
        <p:spPr>
          <a:xfrm>
            <a:off x="290101" y="1453441"/>
            <a:ext cx="5228396" cy="7081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2001" b="0" i="0" kern="1200" noProof="0">
                <a:solidFill>
                  <a:schemeClr val="bg1"/>
                </a:solidFill>
                <a:latin typeface="Sage Text" panose="02010503040201060103" pitchFamily="2" charset="77"/>
                <a:ea typeface="+mn-ea"/>
                <a:cs typeface="+mn-cs"/>
              </a:rPr>
              <a:t>Rendez-vous sur votre tableau de bord </a:t>
            </a:r>
            <a:br>
              <a:rPr lang="fr-FR" sz="2001" b="0" i="0" kern="1200" noProof="0">
                <a:solidFill>
                  <a:schemeClr val="bg1"/>
                </a:solidFill>
                <a:latin typeface="Sage Text" panose="02010503040201060103" pitchFamily="2" charset="77"/>
                <a:ea typeface="+mn-ea"/>
                <a:cs typeface="+mn-cs"/>
              </a:rPr>
            </a:br>
            <a:r>
              <a:rPr lang="fr-FR" sz="2001" b="0" i="0" kern="1200" noProof="0">
                <a:solidFill>
                  <a:schemeClr val="bg1"/>
                </a:solidFill>
                <a:latin typeface="Sage Text" panose="02010503040201060103" pitchFamily="2" charset="77"/>
                <a:ea typeface="+mn-ea"/>
                <a:cs typeface="+mn-cs"/>
              </a:rPr>
              <a:t>Sage University </a:t>
            </a:r>
          </a:p>
        </p:txBody>
      </p:sp>
      <p:sp>
        <p:nvSpPr>
          <p:cNvPr id="11" name="ZoneTexte 10">
            <a:extLst>
              <a:ext uri="{FF2B5EF4-FFF2-40B4-BE49-F238E27FC236}">
                <a16:creationId xmlns:a16="http://schemas.microsoft.com/office/drawing/2014/main" id="{AAE7C008-A656-43AF-83C3-66925F6C31CF}"/>
              </a:ext>
            </a:extLst>
          </p:cNvPr>
          <p:cNvSpPr txBox="1"/>
          <p:nvPr userDrawn="1"/>
        </p:nvSpPr>
        <p:spPr>
          <a:xfrm>
            <a:off x="3742067" y="4696417"/>
            <a:ext cx="1604633"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1600" b="0" i="0" kern="1200" noProof="0">
                <a:solidFill>
                  <a:schemeClr val="bg1"/>
                </a:solidFill>
                <a:latin typeface="Sage Text" panose="02010503040201060103" pitchFamily="2" charset="77"/>
                <a:ea typeface="+mn-ea"/>
                <a:cs typeface="+mn-cs"/>
              </a:rPr>
              <a:t>Supérieure à 8 </a:t>
            </a:r>
            <a:br>
              <a:rPr lang="fr-FR" sz="1600" b="0" i="0" kern="1200" noProof="0">
                <a:solidFill>
                  <a:schemeClr val="bg1"/>
                </a:solidFill>
                <a:latin typeface="Sage Text" panose="02010503040201060103" pitchFamily="2" charset="77"/>
                <a:ea typeface="+mn-ea"/>
                <a:cs typeface="+mn-cs"/>
              </a:rPr>
            </a:br>
            <a:r>
              <a:rPr lang="fr-FR" sz="1600" b="0" i="0" kern="1200" noProof="0">
                <a:solidFill>
                  <a:schemeClr val="bg1"/>
                </a:solidFill>
                <a:latin typeface="Sage Text" panose="02010503040201060103" pitchFamily="2" charset="77"/>
                <a:ea typeface="+mn-ea"/>
                <a:cs typeface="+mn-cs"/>
              </a:rPr>
              <a:t>= Satisfait </a:t>
            </a:r>
          </a:p>
        </p:txBody>
      </p:sp>
      <p:sp>
        <p:nvSpPr>
          <p:cNvPr id="26" name="ZoneTexte 25">
            <a:extLst>
              <a:ext uri="{FF2B5EF4-FFF2-40B4-BE49-F238E27FC236}">
                <a16:creationId xmlns:a16="http://schemas.microsoft.com/office/drawing/2014/main" id="{94007B77-045B-428E-A2EC-0D8FB0447442}"/>
              </a:ext>
            </a:extLst>
          </p:cNvPr>
          <p:cNvSpPr txBox="1"/>
          <p:nvPr userDrawn="1"/>
        </p:nvSpPr>
        <p:spPr>
          <a:xfrm>
            <a:off x="594438" y="4830185"/>
            <a:ext cx="2885362" cy="317241"/>
          </a:xfrm>
          <a:prstGeom prst="roundRect">
            <a:avLst/>
          </a:prstGeom>
          <a:noFill/>
          <a:ln w="38100">
            <a:solidFill>
              <a:srgbClr val="00D639"/>
            </a:solidFill>
          </a:ln>
        </p:spPr>
        <p:txBody>
          <a:bodyPr wrap="square" lIns="0" tIns="0" rIns="0" bIns="0" rtlCol="0">
            <a:noAutofit/>
          </a:bodyPr>
          <a:lstStyle/>
          <a:p>
            <a:pPr algn="l"/>
            <a:endParaRPr lang="fr-FR" sz="2000" i="0">
              <a:solidFill>
                <a:srgbClr val="666666"/>
              </a:solidFill>
              <a:latin typeface="Arial"/>
              <a:cs typeface="Arial"/>
            </a:endParaRPr>
          </a:p>
        </p:txBody>
      </p:sp>
      <p:pic>
        <p:nvPicPr>
          <p:cNvPr id="31" name="Image 30">
            <a:extLst>
              <a:ext uri="{FF2B5EF4-FFF2-40B4-BE49-F238E27FC236}">
                <a16:creationId xmlns:a16="http://schemas.microsoft.com/office/drawing/2014/main" id="{A1BB0E90-9A66-4B2B-9729-D0C4DB6FC0F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1886941" y="2273637"/>
            <a:ext cx="2034716" cy="510584"/>
          </a:xfrm>
          <a:prstGeom prst="rect">
            <a:avLst/>
          </a:prstGeom>
        </p:spPr>
      </p:pic>
    </p:spTree>
    <p:custDataLst>
      <p:tags r:id="rId1"/>
    </p:custDataLst>
    <p:extLst>
      <p:ext uri="{BB962C8B-B14F-4D97-AF65-F5344CB8AC3E}">
        <p14:creationId xmlns:p14="http://schemas.microsoft.com/office/powerpoint/2010/main" val="23017745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ORGANISATION 3 COLONNES">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CF0F84EC-9C2F-478A-93B3-5F03A234C51C}"/>
              </a:ext>
            </a:extLst>
          </p:cNvPr>
          <p:cNvSpPr>
            <a:spLocks noGrp="1"/>
          </p:cNvSpPr>
          <p:nvPr>
            <p:ph type="sldNum" sz="quarter" idx="10"/>
          </p:nvPr>
        </p:nvSpPr>
        <p:spPr/>
        <p:txBody>
          <a:bodyPr/>
          <a:lstStyle/>
          <a:p>
            <a:r>
              <a:rPr lang="en-US"/>
              <a:t>Page </a:t>
            </a:r>
            <a:fld id="{888928BD-9DD5-4B49-B597-3FD2BD4272DD}" type="slidenum">
              <a:rPr smtClean="0"/>
              <a:pPr/>
              <a:t>‹N°›</a:t>
            </a:fld>
            <a:endParaRPr/>
          </a:p>
        </p:txBody>
      </p:sp>
      <p:sp>
        <p:nvSpPr>
          <p:cNvPr id="27" name="ZoneTexte 26">
            <a:extLst>
              <a:ext uri="{FF2B5EF4-FFF2-40B4-BE49-F238E27FC236}">
                <a16:creationId xmlns:a16="http://schemas.microsoft.com/office/drawing/2014/main" id="{17998695-4D17-4523-8816-3B5C8CAEBDE0}"/>
              </a:ext>
            </a:extLst>
          </p:cNvPr>
          <p:cNvSpPr txBox="1"/>
          <p:nvPr userDrawn="1"/>
        </p:nvSpPr>
        <p:spPr>
          <a:xfrm>
            <a:off x="411478" y="301486"/>
            <a:ext cx="8564881" cy="724396"/>
          </a:xfrm>
          <a:prstGeom prst="rect">
            <a:avLst/>
          </a:prstGeom>
          <a:noFill/>
        </p:spPr>
        <p:txBody>
          <a:bodyPr wrap="square" lIns="0" tIns="0" rIns="0" bIns="0" rtlCol="0">
            <a:noAutofit/>
          </a:bodyPr>
          <a:lstStyle/>
          <a:p>
            <a:pPr algn="l"/>
            <a:r>
              <a:rPr lang="fr-FR" sz="4000" b="0" i="0" kern="1200" noProof="0">
                <a:solidFill>
                  <a:schemeClr val="bg1"/>
                </a:solidFill>
                <a:latin typeface="Sage Headline Black" panose="02010A03040201060103" pitchFamily="2" charset="77"/>
                <a:ea typeface="+mj-ea"/>
                <a:cs typeface="+mj-cs"/>
              </a:rPr>
              <a:t>Organisation	</a:t>
            </a:r>
          </a:p>
        </p:txBody>
      </p:sp>
      <p:pic>
        <p:nvPicPr>
          <p:cNvPr id="81" name="Picture 7">
            <a:extLst>
              <a:ext uri="{FF2B5EF4-FFF2-40B4-BE49-F238E27FC236}">
                <a16:creationId xmlns:a16="http://schemas.microsoft.com/office/drawing/2014/main" id="{1FFD9B95-020A-4C5B-A6FC-4738CDD7AC75}"/>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p:blipFill>
        <p:spPr>
          <a:xfrm>
            <a:off x="411480" y="2116821"/>
            <a:ext cx="738022" cy="738022"/>
          </a:xfrm>
          <a:prstGeom prst="rect">
            <a:avLst/>
          </a:prstGeom>
        </p:spPr>
      </p:pic>
      <p:pic>
        <p:nvPicPr>
          <p:cNvPr id="82" name="Picture 8">
            <a:extLst>
              <a:ext uri="{FF2B5EF4-FFF2-40B4-BE49-F238E27FC236}">
                <a16:creationId xmlns:a16="http://schemas.microsoft.com/office/drawing/2014/main" id="{BEF196FD-F9E3-48AA-B348-ACFFDC7E9916}"/>
              </a:ext>
            </a:extLst>
          </p:cNvPr>
          <p:cNvPicPr>
            <a:picLocks noChangeAspect="1"/>
          </p:cNvPicPr>
          <p:nvPr userDrawn="1"/>
        </p:nvPicPr>
        <p:blipFill>
          <a:blip r:embed="rId4" cstate="email">
            <a:extLst>
              <a:ext uri="{28A0092B-C50C-407E-A947-70E740481C1C}">
                <a14:useLocalDpi xmlns:a14="http://schemas.microsoft.com/office/drawing/2010/main"/>
              </a:ext>
            </a:extLst>
          </a:blip>
          <a:srcRect/>
          <a:stretch/>
        </p:blipFill>
        <p:spPr>
          <a:xfrm>
            <a:off x="4943052" y="2116821"/>
            <a:ext cx="738022" cy="738022"/>
          </a:xfrm>
          <a:prstGeom prst="rect">
            <a:avLst/>
          </a:prstGeom>
        </p:spPr>
      </p:pic>
      <p:sp>
        <p:nvSpPr>
          <p:cNvPr id="85" name="Text Placeholder 20">
            <a:extLst>
              <a:ext uri="{FF2B5EF4-FFF2-40B4-BE49-F238E27FC236}">
                <a16:creationId xmlns:a16="http://schemas.microsoft.com/office/drawing/2014/main" id="{A5C0BE39-8AD2-45E0-B7D0-EF84E3E3AAE2}"/>
              </a:ext>
            </a:extLst>
          </p:cNvPr>
          <p:cNvSpPr>
            <a:spLocks noGrp="1"/>
          </p:cNvSpPr>
          <p:nvPr>
            <p:ph type="body" sz="quarter" idx="17"/>
          </p:nvPr>
        </p:nvSpPr>
        <p:spPr>
          <a:xfrm>
            <a:off x="423073" y="3319349"/>
            <a:ext cx="2531071" cy="1686278"/>
          </a:xfrm>
        </p:spPr>
        <p:txBody>
          <a:bodyPr/>
          <a:lstStyle>
            <a:lvl1pPr marL="180975" indent="-180975">
              <a:spcBef>
                <a:spcPts val="300"/>
              </a:spcBef>
              <a:spcAft>
                <a:spcPts val="0"/>
              </a:spcAft>
              <a:buFont typeface="Arial" panose="020B0604020202020204" pitchFamily="34" charset="0"/>
              <a:buChar char="•"/>
              <a:defRPr sz="1800">
                <a:solidFill>
                  <a:schemeClr val="bg1"/>
                </a:solidFill>
              </a:defRPr>
            </a:lvl1pPr>
            <a:lvl2pPr marL="176213" indent="-176213">
              <a:spcBef>
                <a:spcPts val="300"/>
              </a:spcBef>
              <a:spcAft>
                <a:spcPts val="0"/>
              </a:spcAft>
              <a:tabLst/>
              <a:defRPr>
                <a:solidFill>
                  <a:schemeClr val="bg1"/>
                </a:solidFill>
              </a:defRPr>
            </a:lvl2pPr>
            <a:lvl3pPr marL="522288" indent="-179388">
              <a:spcBef>
                <a:spcPts val="300"/>
              </a:spcBef>
              <a:spcAft>
                <a:spcPts val="0"/>
              </a:spcAft>
              <a:tabLst/>
              <a:defRPr>
                <a:solidFill>
                  <a:schemeClr val="tx1"/>
                </a:solidFill>
              </a:defRPr>
            </a:lvl3pPr>
            <a:lvl4pPr marL="858838" indent="-169863">
              <a:spcBef>
                <a:spcPts val="300"/>
              </a:spcBef>
              <a:spcAft>
                <a:spcPts val="0"/>
              </a:spcAft>
              <a:tabLst/>
              <a:defRPr>
                <a:solidFill>
                  <a:schemeClr val="tx1"/>
                </a:solidFill>
              </a:defRPr>
            </a:lvl4pPr>
            <a:lvl5pPr marL="1203325" indent="-174625">
              <a:spcBef>
                <a:spcPts val="300"/>
              </a:spcBef>
              <a:spcAft>
                <a:spcPts val="0"/>
              </a:spcAft>
              <a:tabLst/>
              <a:defRPr>
                <a:solidFill>
                  <a:schemeClr val="tx1"/>
                </a:solidFill>
              </a:defRPr>
            </a:lvl5pPr>
          </a:lstStyle>
          <a:p>
            <a:pPr lvl="0"/>
            <a:r>
              <a:rPr lang="fr-FR"/>
              <a:t>Cliquez pour modifier les styles du texte du masque</a:t>
            </a:r>
            <a:endParaRPr lang="en-US"/>
          </a:p>
        </p:txBody>
      </p:sp>
      <p:sp>
        <p:nvSpPr>
          <p:cNvPr id="86" name="ZoneTexte 85">
            <a:extLst>
              <a:ext uri="{FF2B5EF4-FFF2-40B4-BE49-F238E27FC236}">
                <a16:creationId xmlns:a16="http://schemas.microsoft.com/office/drawing/2014/main" id="{28AE0F3B-9635-4E62-8E51-8FB297E329C8}"/>
              </a:ext>
            </a:extLst>
          </p:cNvPr>
          <p:cNvSpPr txBox="1"/>
          <p:nvPr userDrawn="1"/>
        </p:nvSpPr>
        <p:spPr>
          <a:xfrm>
            <a:off x="427819" y="2971136"/>
            <a:ext cx="2551601" cy="526736"/>
          </a:xfrm>
          <a:prstGeom prst="rect">
            <a:avLst/>
          </a:prstGeom>
          <a:noFill/>
        </p:spPr>
        <p:txBody>
          <a:bodyPr wrap="square" lIns="0" tIns="0" rIns="0" bIns="0" rtlCol="0">
            <a:noAutofit/>
          </a:bodyPr>
          <a:lstStyle/>
          <a:p>
            <a:pPr algn="l"/>
            <a:r>
              <a:rPr lang="fr-FR" sz="2000" b="1" i="0">
                <a:solidFill>
                  <a:schemeClr val="bg1"/>
                </a:solidFill>
                <a:latin typeface="Sage Text" panose="02010503040201060103" pitchFamily="2" charset="77"/>
              </a:rPr>
              <a:t>Objectifs</a:t>
            </a:r>
          </a:p>
        </p:txBody>
      </p:sp>
      <p:sp>
        <p:nvSpPr>
          <p:cNvPr id="87" name="Text Placeholder 20">
            <a:extLst>
              <a:ext uri="{FF2B5EF4-FFF2-40B4-BE49-F238E27FC236}">
                <a16:creationId xmlns:a16="http://schemas.microsoft.com/office/drawing/2014/main" id="{5CE145CD-74D1-45B2-BA84-A0A97B93268B}"/>
              </a:ext>
            </a:extLst>
          </p:cNvPr>
          <p:cNvSpPr>
            <a:spLocks noGrp="1"/>
          </p:cNvSpPr>
          <p:nvPr>
            <p:ph type="body" sz="quarter" idx="18"/>
          </p:nvPr>
        </p:nvSpPr>
        <p:spPr>
          <a:xfrm>
            <a:off x="4947025" y="3319349"/>
            <a:ext cx="2531071" cy="1686278"/>
          </a:xfrm>
        </p:spPr>
        <p:txBody>
          <a:bodyPr/>
          <a:lstStyle>
            <a:lvl1pPr marL="180975" indent="-180975">
              <a:spcBef>
                <a:spcPts val="300"/>
              </a:spcBef>
              <a:spcAft>
                <a:spcPts val="0"/>
              </a:spcAft>
              <a:buFont typeface="Arial" panose="020B0604020202020204" pitchFamily="34" charset="0"/>
              <a:buChar char="•"/>
              <a:defRPr sz="1800">
                <a:solidFill>
                  <a:schemeClr val="bg1"/>
                </a:solidFill>
              </a:defRPr>
            </a:lvl1pPr>
            <a:lvl2pPr marL="176213" indent="-176213">
              <a:spcBef>
                <a:spcPts val="300"/>
              </a:spcBef>
              <a:spcAft>
                <a:spcPts val="0"/>
              </a:spcAft>
              <a:tabLst/>
              <a:defRPr>
                <a:solidFill>
                  <a:schemeClr val="bg1"/>
                </a:solidFill>
              </a:defRPr>
            </a:lvl2pPr>
            <a:lvl3pPr marL="522288" indent="-179388">
              <a:spcBef>
                <a:spcPts val="300"/>
              </a:spcBef>
              <a:spcAft>
                <a:spcPts val="0"/>
              </a:spcAft>
              <a:tabLst/>
              <a:defRPr>
                <a:solidFill>
                  <a:schemeClr val="tx1"/>
                </a:solidFill>
              </a:defRPr>
            </a:lvl3pPr>
            <a:lvl4pPr marL="858838" indent="-169863">
              <a:spcBef>
                <a:spcPts val="300"/>
              </a:spcBef>
              <a:spcAft>
                <a:spcPts val="0"/>
              </a:spcAft>
              <a:tabLst/>
              <a:defRPr>
                <a:solidFill>
                  <a:schemeClr val="tx1"/>
                </a:solidFill>
              </a:defRPr>
            </a:lvl4pPr>
            <a:lvl5pPr marL="1203325" indent="-174625">
              <a:spcBef>
                <a:spcPts val="300"/>
              </a:spcBef>
              <a:spcAft>
                <a:spcPts val="0"/>
              </a:spcAft>
              <a:tabLst/>
              <a:defRPr>
                <a:solidFill>
                  <a:schemeClr val="tx1"/>
                </a:solidFill>
              </a:defRPr>
            </a:lvl5pPr>
          </a:lstStyle>
          <a:p>
            <a:pPr lvl="0"/>
            <a:r>
              <a:rPr lang="fr-FR"/>
              <a:t>Cliquez pour modifier les styles du texte du masque</a:t>
            </a:r>
            <a:endParaRPr lang="en-US"/>
          </a:p>
        </p:txBody>
      </p:sp>
      <p:sp>
        <p:nvSpPr>
          <p:cNvPr id="88" name="ZoneTexte 87">
            <a:extLst>
              <a:ext uri="{FF2B5EF4-FFF2-40B4-BE49-F238E27FC236}">
                <a16:creationId xmlns:a16="http://schemas.microsoft.com/office/drawing/2014/main" id="{6DF7519D-2BEE-44BD-8F0F-1350544E51A4}"/>
              </a:ext>
            </a:extLst>
          </p:cNvPr>
          <p:cNvSpPr txBox="1"/>
          <p:nvPr userDrawn="1"/>
        </p:nvSpPr>
        <p:spPr>
          <a:xfrm>
            <a:off x="4951771" y="2971136"/>
            <a:ext cx="2551601" cy="526736"/>
          </a:xfrm>
          <a:prstGeom prst="rect">
            <a:avLst/>
          </a:prstGeom>
          <a:noFill/>
        </p:spPr>
        <p:txBody>
          <a:bodyPr wrap="square" lIns="0" tIns="0" rIns="0" bIns="0" rtlCol="0">
            <a:noAutofit/>
          </a:bodyPr>
          <a:lstStyle/>
          <a:p>
            <a:pPr algn="l"/>
            <a:r>
              <a:rPr lang="fr-FR" sz="2000" b="1" i="0">
                <a:solidFill>
                  <a:schemeClr val="bg1"/>
                </a:solidFill>
                <a:latin typeface="Sage Text" panose="02010503040201060103" pitchFamily="2" charset="77"/>
              </a:rPr>
              <a:t>Méthode</a:t>
            </a:r>
          </a:p>
        </p:txBody>
      </p:sp>
      <p:pic>
        <p:nvPicPr>
          <p:cNvPr id="16" name="Picture 9">
            <a:extLst>
              <a:ext uri="{FF2B5EF4-FFF2-40B4-BE49-F238E27FC236}">
                <a16:creationId xmlns:a16="http://schemas.microsoft.com/office/drawing/2014/main" id="{9E854985-7B02-45FE-9DEA-BA83E53AA786}"/>
              </a:ext>
            </a:extLst>
          </p:cNvPr>
          <p:cNvPicPr>
            <a:picLocks noChangeAspect="1"/>
          </p:cNvPicPr>
          <p:nvPr userDrawn="1"/>
        </p:nvPicPr>
        <p:blipFill>
          <a:blip r:embed="rId5" cstate="email">
            <a:extLst>
              <a:ext uri="{28A0092B-C50C-407E-A947-70E740481C1C}">
                <a14:useLocalDpi xmlns:a14="http://schemas.microsoft.com/office/drawing/2010/main"/>
              </a:ext>
            </a:extLst>
          </a:blip>
          <a:srcRect/>
          <a:stretch/>
        </p:blipFill>
        <p:spPr>
          <a:xfrm>
            <a:off x="9199372" y="2116821"/>
            <a:ext cx="738022" cy="738022"/>
          </a:xfrm>
          <a:prstGeom prst="rect">
            <a:avLst/>
          </a:prstGeom>
        </p:spPr>
      </p:pic>
      <p:sp>
        <p:nvSpPr>
          <p:cNvPr id="17" name="Text Placeholder 20">
            <a:extLst>
              <a:ext uri="{FF2B5EF4-FFF2-40B4-BE49-F238E27FC236}">
                <a16:creationId xmlns:a16="http://schemas.microsoft.com/office/drawing/2014/main" id="{D9178219-B17D-4102-898E-625C2DE88B3A}"/>
              </a:ext>
            </a:extLst>
          </p:cNvPr>
          <p:cNvSpPr>
            <a:spLocks noGrp="1"/>
          </p:cNvSpPr>
          <p:nvPr>
            <p:ph type="body" sz="quarter" idx="19"/>
          </p:nvPr>
        </p:nvSpPr>
        <p:spPr>
          <a:xfrm>
            <a:off x="9212552" y="3282030"/>
            <a:ext cx="2531071" cy="1686278"/>
          </a:xfrm>
        </p:spPr>
        <p:txBody>
          <a:bodyPr/>
          <a:lstStyle>
            <a:lvl1pPr marL="180975" indent="-180975">
              <a:spcBef>
                <a:spcPts val="300"/>
              </a:spcBef>
              <a:spcAft>
                <a:spcPts val="0"/>
              </a:spcAft>
              <a:buFont typeface="Arial" panose="020B0604020202020204" pitchFamily="34" charset="0"/>
              <a:buChar char="•"/>
              <a:defRPr sz="1800">
                <a:solidFill>
                  <a:schemeClr val="bg1"/>
                </a:solidFill>
              </a:defRPr>
            </a:lvl1pPr>
            <a:lvl2pPr marL="176213" indent="-176213">
              <a:spcBef>
                <a:spcPts val="300"/>
              </a:spcBef>
              <a:spcAft>
                <a:spcPts val="0"/>
              </a:spcAft>
              <a:tabLst/>
              <a:defRPr>
                <a:solidFill>
                  <a:schemeClr val="bg1"/>
                </a:solidFill>
              </a:defRPr>
            </a:lvl2pPr>
            <a:lvl3pPr marL="522288" indent="-179388">
              <a:spcBef>
                <a:spcPts val="300"/>
              </a:spcBef>
              <a:spcAft>
                <a:spcPts val="0"/>
              </a:spcAft>
              <a:tabLst/>
              <a:defRPr>
                <a:solidFill>
                  <a:schemeClr val="tx1"/>
                </a:solidFill>
              </a:defRPr>
            </a:lvl3pPr>
            <a:lvl4pPr marL="858838" indent="-169863">
              <a:spcBef>
                <a:spcPts val="300"/>
              </a:spcBef>
              <a:spcAft>
                <a:spcPts val="0"/>
              </a:spcAft>
              <a:tabLst/>
              <a:defRPr>
                <a:solidFill>
                  <a:schemeClr val="tx1"/>
                </a:solidFill>
              </a:defRPr>
            </a:lvl4pPr>
            <a:lvl5pPr marL="1203325" indent="-174625">
              <a:spcBef>
                <a:spcPts val="300"/>
              </a:spcBef>
              <a:spcAft>
                <a:spcPts val="0"/>
              </a:spcAft>
              <a:tabLst/>
              <a:defRPr>
                <a:solidFill>
                  <a:schemeClr val="tx1"/>
                </a:solidFill>
              </a:defRPr>
            </a:lvl5pPr>
          </a:lstStyle>
          <a:p>
            <a:pPr lvl="0"/>
            <a:r>
              <a:rPr lang="fr-FR"/>
              <a:t>Cliquez pour modifier les styles du texte du masque</a:t>
            </a:r>
            <a:endParaRPr lang="en-US"/>
          </a:p>
        </p:txBody>
      </p:sp>
      <p:sp>
        <p:nvSpPr>
          <p:cNvPr id="18" name="ZoneTexte 17">
            <a:extLst>
              <a:ext uri="{FF2B5EF4-FFF2-40B4-BE49-F238E27FC236}">
                <a16:creationId xmlns:a16="http://schemas.microsoft.com/office/drawing/2014/main" id="{083B23A2-47AF-4E5A-B8F8-3093D91C6954}"/>
              </a:ext>
            </a:extLst>
          </p:cNvPr>
          <p:cNvSpPr txBox="1"/>
          <p:nvPr userDrawn="1"/>
        </p:nvSpPr>
        <p:spPr>
          <a:xfrm>
            <a:off x="9217298" y="2971136"/>
            <a:ext cx="2551601" cy="526736"/>
          </a:xfrm>
          <a:prstGeom prst="rect">
            <a:avLst/>
          </a:prstGeom>
          <a:noFill/>
        </p:spPr>
        <p:txBody>
          <a:bodyPr wrap="square" lIns="0" tIns="0" rIns="0" bIns="0" rtlCol="0">
            <a:noAutofit/>
          </a:bodyPr>
          <a:lstStyle/>
          <a:p>
            <a:pPr algn="l"/>
            <a:r>
              <a:rPr lang="fr-FR" sz="2000" b="1" i="0">
                <a:solidFill>
                  <a:schemeClr val="bg1"/>
                </a:solidFill>
                <a:latin typeface="Sage Text" panose="02010503040201060103" pitchFamily="2" charset="77"/>
              </a:rPr>
              <a:t>Durée</a:t>
            </a:r>
          </a:p>
        </p:txBody>
      </p:sp>
    </p:spTree>
    <p:custDataLst>
      <p:tags r:id="rId1"/>
    </p:custDataLst>
    <p:extLst>
      <p:ext uri="{BB962C8B-B14F-4D97-AF65-F5344CB8AC3E}">
        <p14:creationId xmlns:p14="http://schemas.microsoft.com/office/powerpoint/2010/main" val="30691362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QUESTIONS REPONSES">
    <p:bg>
      <p:bgPr>
        <a:solidFill>
          <a:schemeClr val="tx1"/>
        </a:solidFill>
        <a:effectLst/>
      </p:bgPr>
    </p:bg>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87186B5-F5E1-8D4E-988F-DF5C4AFA22ED}"/>
              </a:ext>
            </a:extLst>
          </p:cNvPr>
          <p:cNvSpPr>
            <a:spLocks noGrp="1"/>
          </p:cNvSpPr>
          <p:nvPr>
            <p:ph type="sldNum" sz="quarter" idx="10"/>
          </p:nvPr>
        </p:nvSpPr>
        <p:spPr/>
        <p:txBody>
          <a:bodyPr/>
          <a:lstStyle/>
          <a:p>
            <a:r>
              <a:rPr lang="fr-FR" noProof="0"/>
              <a:t>Page </a:t>
            </a:r>
            <a:fld id="{888928BD-9DD5-4B49-B597-3FD2BD4272DD}" type="slidenum">
              <a:rPr lang="fr-FR" noProof="0" smtClean="0"/>
              <a:pPr/>
              <a:t>‹N°›</a:t>
            </a:fld>
            <a:endParaRPr lang="fr-FR" noProof="0"/>
          </a:p>
        </p:txBody>
      </p:sp>
      <p:pic>
        <p:nvPicPr>
          <p:cNvPr id="9" name="Picture 8">
            <a:extLst>
              <a:ext uri="{FF2B5EF4-FFF2-40B4-BE49-F238E27FC236}">
                <a16:creationId xmlns:a16="http://schemas.microsoft.com/office/drawing/2014/main" id="{93639A17-F7E3-484C-B5F3-C75350E8F415}"/>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p:blipFill>
        <p:spPr>
          <a:xfrm>
            <a:off x="6096000" y="1350604"/>
            <a:ext cx="5434037" cy="4230866"/>
          </a:xfrm>
          <a:prstGeom prst="rect">
            <a:avLst/>
          </a:prstGeom>
        </p:spPr>
      </p:pic>
      <p:sp>
        <p:nvSpPr>
          <p:cNvPr id="4" name="ZoneTexte 3">
            <a:extLst>
              <a:ext uri="{FF2B5EF4-FFF2-40B4-BE49-F238E27FC236}">
                <a16:creationId xmlns:a16="http://schemas.microsoft.com/office/drawing/2014/main" id="{ACA0DFAD-E183-45F4-9C3E-A83B55EE50B6}"/>
              </a:ext>
            </a:extLst>
          </p:cNvPr>
          <p:cNvSpPr txBox="1"/>
          <p:nvPr userDrawn="1"/>
        </p:nvSpPr>
        <p:spPr>
          <a:xfrm>
            <a:off x="411479" y="301485"/>
            <a:ext cx="4608196" cy="2908439"/>
          </a:xfrm>
          <a:prstGeom prst="rect">
            <a:avLst/>
          </a:prstGeom>
          <a:noFill/>
        </p:spPr>
        <p:txBody>
          <a:bodyPr wrap="square" lIns="0" tIns="0" rIns="0" bIns="0" rtlCol="0">
            <a:noAutofit/>
          </a:bodyPr>
          <a:lstStyle/>
          <a:p>
            <a:pPr algn="l"/>
            <a:r>
              <a:rPr lang="fr-FR" sz="4000" b="0" i="0" kern="1200">
                <a:solidFill>
                  <a:schemeClr val="bg1"/>
                </a:solidFill>
                <a:latin typeface="Sage Headline Black" panose="02010A03040201060103" pitchFamily="2" charset="77"/>
                <a:ea typeface="+mj-ea"/>
                <a:cs typeface="+mj-cs"/>
              </a:rPr>
              <a:t>Questions</a:t>
            </a:r>
          </a:p>
          <a:p>
            <a:pPr algn="l"/>
            <a:r>
              <a:rPr lang="fr-FR" sz="4000" b="0" i="0" kern="1200">
                <a:solidFill>
                  <a:schemeClr val="bg1"/>
                </a:solidFill>
                <a:latin typeface="Sage Headline Black" panose="02010A03040201060103" pitchFamily="2" charset="77"/>
                <a:ea typeface="+mj-ea"/>
                <a:cs typeface="+mj-cs"/>
              </a:rPr>
              <a:t>Réponses</a:t>
            </a:r>
          </a:p>
        </p:txBody>
      </p:sp>
    </p:spTree>
    <p:custDataLst>
      <p:tags r:id="rId1"/>
    </p:custDataLst>
    <p:extLst>
      <p:ext uri="{BB962C8B-B14F-4D97-AF65-F5344CB8AC3E}">
        <p14:creationId xmlns:p14="http://schemas.microsoft.com/office/powerpoint/2010/main" val="1511879069"/>
      </p:ext>
    </p:extLst>
  </p:cSld>
  <p:clrMapOvr>
    <a:masterClrMapping/>
  </p:clrMapOvr>
  <p:extLst>
    <p:ext uri="{DCECCB84-F9BA-43D5-87BE-67443E8EF086}">
      <p15:sldGuideLst xmlns:p15="http://schemas.microsoft.com/office/powerpoint/2012/main">
        <p15:guide id="1" orient="horz" pos="960">
          <p15:clr>
            <a:srgbClr val="FBAE40"/>
          </p15:clr>
        </p15:guide>
        <p15:guide id="2" pos="3456">
          <p15:clr>
            <a:srgbClr val="FBAE40"/>
          </p15:clr>
        </p15:guide>
        <p15:guide id="3" orient="horz" pos="1464">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QUAVEZ VOUS RETENU">
    <p:bg>
      <p:bgPr>
        <a:solidFill>
          <a:schemeClr val="tx1"/>
        </a:solidFill>
        <a:effectLst/>
      </p:bgPr>
    </p:bg>
    <p:spTree>
      <p:nvGrpSpPr>
        <p:cNvPr id="1" name=""/>
        <p:cNvGrpSpPr/>
        <p:nvPr/>
      </p:nvGrpSpPr>
      <p:grpSpPr>
        <a:xfrm>
          <a:off x="0" y="0"/>
          <a:ext cx="0" cy="0"/>
          <a:chOff x="0" y="0"/>
          <a:chExt cx="0" cy="0"/>
        </a:xfrm>
      </p:grpSpPr>
      <p:pic>
        <p:nvPicPr>
          <p:cNvPr id="7" name="Picture Placeholder 12">
            <a:extLst>
              <a:ext uri="{FF2B5EF4-FFF2-40B4-BE49-F238E27FC236}">
                <a16:creationId xmlns:a16="http://schemas.microsoft.com/office/drawing/2014/main" id="{C4F4331F-10C1-4B04-B0D0-4F021A23FE13}"/>
              </a:ext>
            </a:extLst>
          </p:cNvPr>
          <p:cNvPicPr>
            <a:picLocks noChangeAspect="1"/>
          </p:cNvPicPr>
          <p:nvPr userDrawn="1"/>
        </p:nvPicPr>
        <p:blipFill rotWithShape="1">
          <a:blip r:embed="rId3" cstate="email">
            <a:extLst>
              <a:ext uri="{28A0092B-C50C-407E-A947-70E740481C1C}">
                <a14:useLocalDpi xmlns:a14="http://schemas.microsoft.com/office/drawing/2010/main"/>
              </a:ext>
            </a:extLst>
          </a:blip>
          <a:srcRect l="812" t="5157" r="15904" b="-73"/>
          <a:stretch/>
        </p:blipFill>
        <p:spPr>
          <a:xfrm>
            <a:off x="2933700" y="0"/>
            <a:ext cx="9271751" cy="6226711"/>
          </a:xfrm>
          <a:prstGeom prst="rect">
            <a:avLst/>
          </a:prstGeom>
        </p:spPr>
      </p:pic>
      <p:sp>
        <p:nvSpPr>
          <p:cNvPr id="3" name="Slide Number Placeholder 2">
            <a:extLst>
              <a:ext uri="{FF2B5EF4-FFF2-40B4-BE49-F238E27FC236}">
                <a16:creationId xmlns:a16="http://schemas.microsoft.com/office/drawing/2014/main" id="{087186B5-F5E1-8D4E-988F-DF5C4AFA22ED}"/>
              </a:ext>
            </a:extLst>
          </p:cNvPr>
          <p:cNvSpPr>
            <a:spLocks noGrp="1"/>
          </p:cNvSpPr>
          <p:nvPr>
            <p:ph type="sldNum" sz="quarter" idx="10"/>
          </p:nvPr>
        </p:nvSpPr>
        <p:spPr/>
        <p:txBody>
          <a:bodyPr/>
          <a:lstStyle/>
          <a:p>
            <a:r>
              <a:rPr lang="fr-FR" noProof="0"/>
              <a:t>Page </a:t>
            </a:r>
            <a:fld id="{888928BD-9DD5-4B49-B597-3FD2BD4272DD}" type="slidenum">
              <a:rPr lang="fr-FR" noProof="0" smtClean="0"/>
              <a:pPr/>
              <a:t>‹N°›</a:t>
            </a:fld>
            <a:endParaRPr lang="fr-FR" noProof="0"/>
          </a:p>
        </p:txBody>
      </p:sp>
      <p:sp>
        <p:nvSpPr>
          <p:cNvPr id="4" name="ZoneTexte 3">
            <a:extLst>
              <a:ext uri="{FF2B5EF4-FFF2-40B4-BE49-F238E27FC236}">
                <a16:creationId xmlns:a16="http://schemas.microsoft.com/office/drawing/2014/main" id="{ACA0DFAD-E183-45F4-9C3E-A83B55EE50B6}"/>
              </a:ext>
            </a:extLst>
          </p:cNvPr>
          <p:cNvSpPr txBox="1"/>
          <p:nvPr userDrawn="1"/>
        </p:nvSpPr>
        <p:spPr>
          <a:xfrm>
            <a:off x="411479" y="301485"/>
            <a:ext cx="4608196" cy="2908439"/>
          </a:xfrm>
          <a:prstGeom prst="rect">
            <a:avLst/>
          </a:prstGeom>
          <a:noFill/>
        </p:spPr>
        <p:txBody>
          <a:bodyPr wrap="square" lIns="0" tIns="0" rIns="0" bIns="0" rtlCol="0">
            <a:noAutofit/>
          </a:bodyPr>
          <a:lstStyle/>
          <a:p>
            <a:pPr algn="l"/>
            <a:r>
              <a:rPr lang="fr-FR" sz="4000" b="0" i="0" kern="1200">
                <a:solidFill>
                  <a:schemeClr val="bg1"/>
                </a:solidFill>
                <a:latin typeface="Sage Headline Black" panose="02010A03040201060103" pitchFamily="2" charset="77"/>
                <a:ea typeface="+mj-ea"/>
                <a:cs typeface="+mj-cs"/>
              </a:rPr>
              <a:t>Qu’avez-vous retenu ?</a:t>
            </a:r>
          </a:p>
        </p:txBody>
      </p:sp>
      <p:sp>
        <p:nvSpPr>
          <p:cNvPr id="8" name="Text Placeholder 4">
            <a:extLst>
              <a:ext uri="{FF2B5EF4-FFF2-40B4-BE49-F238E27FC236}">
                <a16:creationId xmlns:a16="http://schemas.microsoft.com/office/drawing/2014/main" id="{485CA9A1-D57A-4DFB-A60A-138845A211FA}"/>
              </a:ext>
            </a:extLst>
          </p:cNvPr>
          <p:cNvSpPr>
            <a:spLocks noGrp="1"/>
          </p:cNvSpPr>
          <p:nvPr>
            <p:ph type="body" sz="quarter" idx="19" hasCustomPrompt="1"/>
          </p:nvPr>
        </p:nvSpPr>
        <p:spPr>
          <a:xfrm>
            <a:off x="419100" y="1714500"/>
            <a:ext cx="3238500" cy="4495800"/>
          </a:xfrm>
        </p:spPr>
        <p:txBody>
          <a:bodyPr/>
          <a:lstStyle>
            <a:lvl1pPr marL="0" indent="0">
              <a:buNone/>
              <a:defRPr/>
            </a:lvl1pPr>
          </a:lstStyle>
          <a:p>
            <a:r>
              <a:rPr lang="en-US"/>
              <a:t>Lien </a:t>
            </a:r>
            <a:r>
              <a:rPr lang="en-US" err="1"/>
              <a:t>vers</a:t>
            </a:r>
            <a:r>
              <a:rPr lang="en-US"/>
              <a:t> le quiz</a:t>
            </a:r>
          </a:p>
        </p:txBody>
      </p:sp>
    </p:spTree>
    <p:custDataLst>
      <p:tags r:id="rId1"/>
    </p:custDataLst>
    <p:extLst>
      <p:ext uri="{BB962C8B-B14F-4D97-AF65-F5344CB8AC3E}">
        <p14:creationId xmlns:p14="http://schemas.microsoft.com/office/powerpoint/2010/main" val="1204006386"/>
      </p:ext>
    </p:extLst>
  </p:cSld>
  <p:clrMapOvr>
    <a:masterClrMapping/>
  </p:clrMapOvr>
  <p:extLst>
    <p:ext uri="{DCECCB84-F9BA-43D5-87BE-67443E8EF086}">
      <p15:sldGuideLst xmlns:p15="http://schemas.microsoft.com/office/powerpoint/2012/main">
        <p15:guide id="1" orient="horz" pos="960">
          <p15:clr>
            <a:srgbClr val="FBAE40"/>
          </p15:clr>
        </p15:guide>
        <p15:guide id="2" pos="3456">
          <p15:clr>
            <a:srgbClr val="FBAE40"/>
          </p15:clr>
        </p15:guide>
        <p15:guide id="3" orient="horz" pos="1464">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SLIDE FIN">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AB36327-468E-2848-BC8A-8AFD4F423200}"/>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p:blipFill>
        <p:spPr>
          <a:xfrm>
            <a:off x="414560" y="6104446"/>
            <a:ext cx="881063" cy="493204"/>
          </a:xfrm>
          <a:prstGeom prst="rect">
            <a:avLst/>
          </a:prstGeom>
        </p:spPr>
      </p:pic>
      <p:sp>
        <p:nvSpPr>
          <p:cNvPr id="5" name="TextBox 4">
            <a:extLst>
              <a:ext uri="{FF2B5EF4-FFF2-40B4-BE49-F238E27FC236}">
                <a16:creationId xmlns:a16="http://schemas.microsoft.com/office/drawing/2014/main" id="{28329689-EA49-7C4C-BF3C-7F760C953082}"/>
              </a:ext>
            </a:extLst>
          </p:cNvPr>
          <p:cNvSpPr txBox="1"/>
          <p:nvPr userDrawn="1"/>
        </p:nvSpPr>
        <p:spPr>
          <a:xfrm>
            <a:off x="9093200" y="6130925"/>
            <a:ext cx="2679700" cy="491596"/>
          </a:xfrm>
          <a:prstGeom prst="rect">
            <a:avLst/>
          </a:prstGeom>
          <a:noFill/>
        </p:spPr>
        <p:txBody>
          <a:bodyPr wrap="square" lIns="0" tIns="0" rIns="0" bIns="0" rtlCol="0" anchor="ctr" anchorCtr="0">
            <a:noAutofit/>
          </a:bodyPr>
          <a:lstStyle/>
          <a:p>
            <a:pPr algn="r"/>
            <a:r>
              <a:rPr lang="en-US" sz="700" b="0" i="0" dirty="0">
                <a:solidFill>
                  <a:schemeClr val="tx2"/>
                </a:solidFill>
                <a:latin typeface="Sage Text" panose="02010503040201060103" pitchFamily="2" charset="77"/>
              </a:rPr>
              <a:t>© 2024 The Sage Group plc or its licensors. All rights reserved. Sage, Sage logos, and Sage product and service names mentioned herein are the trademarks of Sage Global Services Limited or its licensors. All other trademarks are the property of their respective owners.</a:t>
            </a:r>
          </a:p>
        </p:txBody>
      </p:sp>
      <p:sp>
        <p:nvSpPr>
          <p:cNvPr id="9" name="Title 1">
            <a:extLst>
              <a:ext uri="{FF2B5EF4-FFF2-40B4-BE49-F238E27FC236}">
                <a16:creationId xmlns:a16="http://schemas.microsoft.com/office/drawing/2014/main" id="{C021305C-D080-47D4-A59A-A27708CA2DB5}"/>
              </a:ext>
            </a:extLst>
          </p:cNvPr>
          <p:cNvSpPr txBox="1">
            <a:spLocks/>
          </p:cNvSpPr>
          <p:nvPr userDrawn="1"/>
        </p:nvSpPr>
        <p:spPr>
          <a:xfrm>
            <a:off x="3311652" y="2840990"/>
            <a:ext cx="5568696" cy="594360"/>
          </a:xfrm>
          <a:prstGeom prst="rect">
            <a:avLst/>
          </a:prstGeom>
        </p:spPr>
        <p:txBody>
          <a:bodyPr vert="horz" lIns="0" tIns="0" rIns="0" bIns="0" rtlCol="0" anchor="ctr" anchorCtr="0">
            <a:noAutofit/>
          </a:bodyPr>
          <a:lstStyle>
            <a:lvl1pPr algn="ctr" defTabSz="914400" rtl="0" eaLnBrk="1" latinLnBrk="0" hangingPunct="1">
              <a:lnSpc>
                <a:spcPct val="90000"/>
              </a:lnSpc>
              <a:spcBef>
                <a:spcPct val="0"/>
              </a:spcBef>
              <a:buNone/>
              <a:defRPr sz="6600" b="0" i="0" kern="1200">
                <a:solidFill>
                  <a:schemeClr val="bg1"/>
                </a:solidFill>
                <a:latin typeface="Sage Headline Black" panose="02010A03040201060103" pitchFamily="2" charset="77"/>
                <a:ea typeface="+mj-ea"/>
                <a:cs typeface="+mj-cs"/>
              </a:defRPr>
            </a:lvl1pPr>
          </a:lstStyle>
          <a:p>
            <a:r>
              <a:rPr lang="en-US"/>
              <a:t>Merci</a:t>
            </a:r>
          </a:p>
        </p:txBody>
      </p:sp>
    </p:spTree>
    <p:custDataLst>
      <p:tags r:id="rId1"/>
    </p:custDataLst>
    <p:extLst>
      <p:ext uri="{BB962C8B-B14F-4D97-AF65-F5344CB8AC3E}">
        <p14:creationId xmlns:p14="http://schemas.microsoft.com/office/powerpoint/2010/main" val="3827646140"/>
      </p:ext>
    </p:extLst>
  </p:cSld>
  <p:clrMapOvr>
    <a:masterClrMapping/>
  </p:clrMapOvr>
  <p:extLst>
    <p:ext uri="{DCECCB84-F9BA-43D5-87BE-67443E8EF086}">
      <p15:sldGuideLst xmlns:p15="http://schemas.microsoft.com/office/powerpoint/2012/main">
        <p15:guide id="1" orient="horz" pos="4056">
          <p15:clr>
            <a:srgbClr val="FBAE40"/>
          </p15:clr>
        </p15:guide>
        <p15:guide id="2" orient="horz" pos="216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Headline and content layout">
    <p:bg>
      <p:bgPr>
        <a:solidFill>
          <a:srgbClr val="FFFFFF"/>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88ADC86E-CE9D-DDAE-A550-68B6624FBCB3}"/>
              </a:ext>
            </a:extLst>
          </p:cNvPr>
          <p:cNvSpPr txBox="1">
            <a:spLocks noGrp="1"/>
          </p:cNvSpPr>
          <p:nvPr>
            <p:ph type="title"/>
          </p:nvPr>
        </p:nvSpPr>
        <p:spPr>
          <a:xfrm>
            <a:off x="411480" y="301486"/>
            <a:ext cx="11353803" cy="594360"/>
          </a:xfrm>
        </p:spPr>
        <p:txBody>
          <a:bodyPr/>
          <a:lstStyle>
            <a:lvl1pPr>
              <a:lnSpc>
                <a:spcPct val="100000"/>
              </a:lnSpc>
              <a:defRPr>
                <a:solidFill>
                  <a:srgbClr val="000000"/>
                </a:solidFill>
              </a:defRPr>
            </a:lvl1pPr>
          </a:lstStyle>
          <a:p>
            <a:pPr lvl="0"/>
            <a:r>
              <a:rPr lang="en-US"/>
              <a:t>Click to edit master title style</a:t>
            </a:r>
          </a:p>
        </p:txBody>
      </p:sp>
      <p:sp>
        <p:nvSpPr>
          <p:cNvPr id="4" name="Slide Number Placeholder 2">
            <a:extLst>
              <a:ext uri="{FF2B5EF4-FFF2-40B4-BE49-F238E27FC236}">
                <a16:creationId xmlns:a16="http://schemas.microsoft.com/office/drawing/2014/main" id="{FA5682E8-1B49-6E61-1E7E-42C265D1AA95}"/>
              </a:ext>
            </a:extLst>
          </p:cNvPr>
          <p:cNvSpPr txBox="1">
            <a:spLocks noGrp="1"/>
          </p:cNvSpPr>
          <p:nvPr>
            <p:ph type="sldNum" sz="quarter" idx="8"/>
          </p:nvPr>
        </p:nvSpPr>
        <p:spPr/>
        <p:txBody>
          <a:bodyPr/>
          <a:lstStyle>
            <a:lvl1pPr>
              <a:defRPr/>
            </a:lvl1pPr>
          </a:lstStyle>
          <a:p>
            <a:pPr lvl="0"/>
            <a:r>
              <a:rPr lang="en-US"/>
              <a:t>Page </a:t>
            </a:r>
            <a:fld id="{69B54A70-F6D1-4C70-B08B-F5A1F4A7CDF4}" type="slidenum">
              <a:t>‹N°›</a:t>
            </a:fld>
            <a:endParaRPr lang="en-US"/>
          </a:p>
        </p:txBody>
      </p:sp>
      <p:sp>
        <p:nvSpPr>
          <p:cNvPr id="6" name="Text Placeholder 20">
            <a:extLst>
              <a:ext uri="{FF2B5EF4-FFF2-40B4-BE49-F238E27FC236}">
                <a16:creationId xmlns:a16="http://schemas.microsoft.com/office/drawing/2014/main" id="{28F4651E-E607-3DF4-7666-EAB8DEEC8A47}"/>
              </a:ext>
            </a:extLst>
          </p:cNvPr>
          <p:cNvSpPr txBox="1">
            <a:spLocks noGrp="1"/>
          </p:cNvSpPr>
          <p:nvPr>
            <p:ph type="body" idx="4294967295"/>
          </p:nvPr>
        </p:nvSpPr>
        <p:spPr>
          <a:xfrm>
            <a:off x="411159" y="1714500"/>
            <a:ext cx="11353803" cy="3848096"/>
          </a:xfrm>
        </p:spPr>
        <p:txBody>
          <a:bodyPr/>
          <a:lstStyle>
            <a:lvl1pPr defTabSz="914400">
              <a:defRPr>
                <a:solidFill>
                  <a:srgbClr val="000000"/>
                </a:solidFill>
              </a:defRPr>
            </a:lvl1pPr>
            <a:lvl2pPr marL="176214" indent="-176214" defTabSz="914400">
              <a:spcAft>
                <a:spcPts val="900"/>
              </a:spcAft>
              <a:buSzPct val="100000"/>
              <a:buFont typeface="Sage Text" pitchFamily="50"/>
              <a:buChar char="•"/>
              <a:defRPr>
                <a:solidFill>
                  <a:srgbClr val="000000"/>
                </a:solidFill>
              </a:defRPr>
            </a:lvl2pPr>
            <a:lvl3pPr marL="522286" indent="-179386" defTabSz="914400">
              <a:spcBef>
                <a:spcPts val="600"/>
              </a:spcBef>
              <a:spcAft>
                <a:spcPts val="0"/>
              </a:spcAft>
              <a:buSzPct val="100000"/>
              <a:buFont typeface="Sage Text" pitchFamily="50"/>
              <a:buChar char="•"/>
              <a:defRPr>
                <a:solidFill>
                  <a:srgbClr val="000000"/>
                </a:solidFill>
              </a:defRPr>
            </a:lvl3pPr>
            <a:lvl4pPr marL="858841" indent="-169858" defTabSz="914400">
              <a:spcAft>
                <a:spcPts val="0"/>
              </a:spcAft>
              <a:buSzPct val="100000"/>
              <a:buFont typeface="Sage Text" pitchFamily="50"/>
              <a:buChar char="•"/>
              <a:defRPr>
                <a:solidFill>
                  <a:srgbClr val="000000"/>
                </a:solidFill>
              </a:defRPr>
            </a:lvl4pPr>
            <a:lvl5pPr marL="1203322" indent="-174622" defTabSz="914400">
              <a:spcAft>
                <a:spcPts val="0"/>
              </a:spcAft>
              <a:buSzPct val="100000"/>
              <a:buFont typeface="Sage Text" pitchFamily="50"/>
              <a:buChar char="•"/>
              <a:defRPr>
                <a:solidFill>
                  <a:srgbClr val="0000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ustDataLst>
      <p:tags r:id="rId1"/>
    </p:custDataLst>
    <p:extLst>
      <p:ext uri="{BB962C8B-B14F-4D97-AF65-F5344CB8AC3E}">
        <p14:creationId xmlns:p14="http://schemas.microsoft.com/office/powerpoint/2010/main" val="2804157138"/>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3_Title: SPINNER Pattern layout">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E0B4320-6A85-0831-228A-8D7460BBC53D}"/>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417513" y="6103938"/>
            <a:ext cx="881062"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4265AFD2-801C-7B3F-6E28-6F791FDF6A7D}"/>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t="60641"/>
          <a:stretch>
            <a:fillRect/>
          </a:stretch>
        </p:blipFill>
        <p:spPr bwMode="auto">
          <a:xfrm>
            <a:off x="5478463" y="1573213"/>
            <a:ext cx="6713537" cy="528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a:extLst>
              <a:ext uri="{FF2B5EF4-FFF2-40B4-BE49-F238E27FC236}">
                <a16:creationId xmlns:a16="http://schemas.microsoft.com/office/drawing/2014/main" id="{755535F8-45AB-E7FC-A41B-CE404242448F}"/>
              </a:ext>
            </a:extLst>
          </p:cNvPr>
          <p:cNvSpPr>
            <a:spLocks noGrp="1"/>
          </p:cNvSpPr>
          <p:nvPr>
            <p:ph type="title" hasCustomPrompt="1"/>
          </p:nvPr>
        </p:nvSpPr>
        <p:spPr>
          <a:xfrm>
            <a:off x="419100" y="903517"/>
            <a:ext cx="11353799" cy="594360"/>
          </a:xfrm>
        </p:spPr>
        <p:txBody>
          <a:bodyPr anchor="t" anchorCtr="0"/>
          <a:lstStyle>
            <a:lvl1pPr>
              <a:lnSpc>
                <a:spcPct val="100000"/>
              </a:lnSpc>
              <a:defRPr sz="1800">
                <a:solidFill>
                  <a:schemeClr val="bg1"/>
                </a:solidFill>
                <a:latin typeface="Sage Text" panose="02010503040201060103" pitchFamily="2" charset="0"/>
              </a:defRPr>
            </a:lvl1pPr>
          </a:lstStyle>
          <a:p>
            <a:r>
              <a:rPr lang="fr-FR" noProof="0"/>
              <a:t>Titre</a:t>
            </a:r>
          </a:p>
        </p:txBody>
      </p:sp>
      <p:sp>
        <p:nvSpPr>
          <p:cNvPr id="7" name="ZoneTexte 6">
            <a:extLst>
              <a:ext uri="{FF2B5EF4-FFF2-40B4-BE49-F238E27FC236}">
                <a16:creationId xmlns:a16="http://schemas.microsoft.com/office/drawing/2014/main" id="{B2F2F106-2F48-8558-2499-26DF26C377A4}"/>
              </a:ext>
            </a:extLst>
          </p:cNvPr>
          <p:cNvSpPr txBox="1"/>
          <p:nvPr userDrawn="1"/>
        </p:nvSpPr>
        <p:spPr>
          <a:xfrm>
            <a:off x="411478" y="301486"/>
            <a:ext cx="8564881" cy="724396"/>
          </a:xfrm>
          <a:prstGeom prst="rect">
            <a:avLst/>
          </a:prstGeom>
          <a:noFill/>
        </p:spPr>
        <p:txBody>
          <a:bodyPr wrap="square" lIns="0" tIns="0" rIns="0" bIns="0" rtlCol="0">
            <a:noAutofit/>
          </a:bodyPr>
          <a:lstStyle/>
          <a:p>
            <a:pPr algn="l"/>
            <a:r>
              <a:rPr lang="fr-FR" sz="4000" b="0" i="0" kern="1200" noProof="0" dirty="0">
                <a:solidFill>
                  <a:schemeClr val="bg1"/>
                </a:solidFill>
                <a:latin typeface="Sage Headline Black" panose="02010A03040201060103" pitchFamily="2" charset="77"/>
                <a:ea typeface="+mj-ea"/>
                <a:cs typeface="+mj-cs"/>
              </a:rPr>
              <a:t>Synthèse</a:t>
            </a:r>
          </a:p>
        </p:txBody>
      </p:sp>
      <p:sp>
        <p:nvSpPr>
          <p:cNvPr id="9" name="Text Placeholder 5">
            <a:extLst>
              <a:ext uri="{FF2B5EF4-FFF2-40B4-BE49-F238E27FC236}">
                <a16:creationId xmlns:a16="http://schemas.microsoft.com/office/drawing/2014/main" id="{0FD9463A-E9E2-B9F7-88A3-E60965E7E316}"/>
              </a:ext>
            </a:extLst>
          </p:cNvPr>
          <p:cNvSpPr>
            <a:spLocks noGrp="1"/>
          </p:cNvSpPr>
          <p:nvPr>
            <p:ph type="body" sz="quarter" idx="27"/>
          </p:nvPr>
        </p:nvSpPr>
        <p:spPr>
          <a:xfrm>
            <a:off x="419099" y="1705708"/>
            <a:ext cx="5550877" cy="4062046"/>
          </a:xfrm>
        </p:spPr>
        <p:txBody>
          <a:bodyPr/>
          <a:lstStyle>
            <a:lvl1pPr marL="0" indent="0">
              <a:spcBef>
                <a:spcPts val="0"/>
              </a:spcBef>
              <a:spcAft>
                <a:spcPts val="0"/>
              </a:spcAft>
              <a:buNone/>
              <a:defRPr lang="en-US" sz="1600" b="0" i="0" kern="1200" dirty="0" smtClean="0">
                <a:solidFill>
                  <a:schemeClr val="bg2"/>
                </a:solidFill>
                <a:latin typeface="Sage Text" panose="02010503040201060103" pitchFamily="2" charset="77"/>
                <a:ea typeface="+mn-ea"/>
                <a:cs typeface="Sage Text" panose="02010503040201060103" pitchFamily="50" charset="0"/>
              </a:defRPr>
            </a:lvl1pPr>
            <a:lvl2pPr marL="171450" indent="-171450">
              <a:spcBef>
                <a:spcPts val="0"/>
              </a:spcBef>
              <a:spcAft>
                <a:spcPts val="0"/>
              </a:spcAft>
              <a:buFont typeface="Arial" panose="020B0604020202020204" pitchFamily="34" charset="0"/>
              <a:buChar char="•"/>
              <a:defRPr sz="1200">
                <a:solidFill>
                  <a:schemeClr val="bg2"/>
                </a:solidFill>
              </a:defRPr>
            </a:lvl2pPr>
          </a:lstStyle>
          <a:p>
            <a:pPr lvl="0"/>
            <a:endParaRPr lang="fr-FR" noProof="0" dirty="0"/>
          </a:p>
        </p:txBody>
      </p:sp>
    </p:spTree>
    <p:custDataLst>
      <p:tags r:id="rId1"/>
    </p:custDataLst>
    <p:extLst>
      <p:ext uri="{BB962C8B-B14F-4D97-AF65-F5344CB8AC3E}">
        <p14:creationId xmlns:p14="http://schemas.microsoft.com/office/powerpoint/2010/main" val="29898263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Headline only (half) layout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2AD90-1AC3-0448-9612-8BFC6C08D10A}"/>
              </a:ext>
            </a:extLst>
          </p:cNvPr>
          <p:cNvSpPr>
            <a:spLocks noGrp="1"/>
          </p:cNvSpPr>
          <p:nvPr>
            <p:ph type="title" hasCustomPrompt="1"/>
          </p:nvPr>
        </p:nvSpPr>
        <p:spPr>
          <a:xfrm>
            <a:off x="411480" y="301486"/>
            <a:ext cx="11327938" cy="594360"/>
          </a:xfrm>
        </p:spPr>
        <p:txBody>
          <a:bodyPr anchor="t" anchorCtr="0"/>
          <a:lstStyle>
            <a:lvl1pPr>
              <a:lnSpc>
                <a:spcPct val="100000"/>
              </a:lnSpc>
              <a:defRPr>
                <a:solidFill>
                  <a:schemeClr val="bg1"/>
                </a:solidFill>
              </a:defRPr>
            </a:lvl1pPr>
          </a:lstStyle>
          <a:p>
            <a:r>
              <a:rPr lang="en-US"/>
              <a:t>Click to edit master title style</a:t>
            </a:r>
          </a:p>
        </p:txBody>
      </p:sp>
      <p:sp>
        <p:nvSpPr>
          <p:cNvPr id="3" name="Slide Number Placeholder 2">
            <a:extLst>
              <a:ext uri="{FF2B5EF4-FFF2-40B4-BE49-F238E27FC236}">
                <a16:creationId xmlns:a16="http://schemas.microsoft.com/office/drawing/2014/main" id="{087186B5-F5E1-8D4E-988F-DF5C4AFA22ED}"/>
              </a:ext>
            </a:extLst>
          </p:cNvPr>
          <p:cNvSpPr>
            <a:spLocks noGrp="1"/>
          </p:cNvSpPr>
          <p:nvPr>
            <p:ph type="sldNum" sz="quarter" idx="10"/>
          </p:nvPr>
        </p:nvSpPr>
        <p:spPr/>
        <p:txBody>
          <a:bodyPr/>
          <a:lstStyle/>
          <a:p>
            <a:r>
              <a:rPr lang="en-US"/>
              <a:t>Page </a:t>
            </a:r>
            <a:fld id="{888928BD-9DD5-4B49-B597-3FD2BD4272DD}" type="slidenum">
              <a:rPr smtClean="0"/>
              <a:pPr/>
              <a:t>‹N°›</a:t>
            </a:fld>
            <a:endParaRPr/>
          </a:p>
        </p:txBody>
      </p:sp>
    </p:spTree>
    <p:custDataLst>
      <p:tags r:id="rId1"/>
    </p:custDataLst>
    <p:extLst>
      <p:ext uri="{BB962C8B-B14F-4D97-AF65-F5344CB8AC3E}">
        <p14:creationId xmlns:p14="http://schemas.microsoft.com/office/powerpoint/2010/main" val="4120662591"/>
      </p:ext>
    </p:extLst>
  </p:cSld>
  <p:clrMapOvr>
    <a:masterClrMapping/>
  </p:clrMapOvr>
  <p:extLst>
    <p:ext uri="{DCECCB84-F9BA-43D5-87BE-67443E8EF086}">
      <p15:sldGuideLst xmlns:p15="http://schemas.microsoft.com/office/powerpoint/2012/main">
        <p15:guide id="1" pos="3456">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1_TEXTE SIMPLE">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8D09725A-F3D9-8D49-923D-D2FB2D166458}"/>
              </a:ext>
            </a:extLst>
          </p:cNvPr>
          <p:cNvSpPr/>
          <p:nvPr userDrawn="1"/>
        </p:nvSpPr>
        <p:spPr>
          <a:xfrm>
            <a:off x="0" y="6211888"/>
            <a:ext cx="12192000" cy="646112"/>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endParaRPr lang="en-US" sz="1050" b="1" i="0">
              <a:solidFill>
                <a:schemeClr val="bg1"/>
              </a:solidFill>
              <a:latin typeface="Sage Text" panose="02010503040201060103" pitchFamily="2" charset="77"/>
            </a:endParaRPr>
          </a:p>
        </p:txBody>
      </p:sp>
      <p:sp>
        <p:nvSpPr>
          <p:cNvPr id="2" name="Title 1">
            <a:extLst>
              <a:ext uri="{FF2B5EF4-FFF2-40B4-BE49-F238E27FC236}">
                <a16:creationId xmlns:a16="http://schemas.microsoft.com/office/drawing/2014/main" id="{3692AD90-1AC3-0448-9612-8BFC6C08D10A}"/>
              </a:ext>
            </a:extLst>
          </p:cNvPr>
          <p:cNvSpPr>
            <a:spLocks noGrp="1"/>
          </p:cNvSpPr>
          <p:nvPr>
            <p:ph type="title" hasCustomPrompt="1"/>
          </p:nvPr>
        </p:nvSpPr>
        <p:spPr>
          <a:xfrm>
            <a:off x="411479" y="301486"/>
            <a:ext cx="11353799" cy="594360"/>
          </a:xfrm>
        </p:spPr>
        <p:txBody>
          <a:bodyPr anchor="t" anchorCtr="0"/>
          <a:lstStyle>
            <a:lvl1pPr>
              <a:lnSpc>
                <a:spcPct val="100000"/>
              </a:lnSpc>
              <a:defRPr>
                <a:solidFill>
                  <a:schemeClr val="tx1"/>
                </a:solidFill>
              </a:defRPr>
            </a:lvl1pPr>
          </a:lstStyle>
          <a:p>
            <a:r>
              <a:rPr lang="en-US" err="1"/>
              <a:t>Titre</a:t>
            </a:r>
            <a:endParaRPr lang="en-US"/>
          </a:p>
        </p:txBody>
      </p:sp>
      <p:sp>
        <p:nvSpPr>
          <p:cNvPr id="3" name="Slide Number Placeholder 2">
            <a:extLst>
              <a:ext uri="{FF2B5EF4-FFF2-40B4-BE49-F238E27FC236}">
                <a16:creationId xmlns:a16="http://schemas.microsoft.com/office/drawing/2014/main" id="{087186B5-F5E1-8D4E-988F-DF5C4AFA22ED}"/>
              </a:ext>
            </a:extLst>
          </p:cNvPr>
          <p:cNvSpPr>
            <a:spLocks noGrp="1"/>
          </p:cNvSpPr>
          <p:nvPr>
            <p:ph type="sldNum" sz="quarter" idx="10"/>
          </p:nvPr>
        </p:nvSpPr>
        <p:spPr/>
        <p:txBody>
          <a:bodyPr/>
          <a:lstStyle/>
          <a:p>
            <a:r>
              <a:rPr lang="en-US"/>
              <a:t>Page </a:t>
            </a:r>
            <a:fld id="{888928BD-9DD5-4B49-B597-3FD2BD4272DD}" type="slidenum">
              <a:rPr smtClean="0"/>
              <a:pPr/>
              <a:t>‹N°›</a:t>
            </a:fld>
            <a:endParaRPr/>
          </a:p>
        </p:txBody>
      </p:sp>
      <p:pic>
        <p:nvPicPr>
          <p:cNvPr id="14" name="Picture 13">
            <a:extLst>
              <a:ext uri="{FF2B5EF4-FFF2-40B4-BE49-F238E27FC236}">
                <a16:creationId xmlns:a16="http://schemas.microsoft.com/office/drawing/2014/main" id="{C157FB6E-BA79-B84F-B034-AC5DAD8FA030}"/>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p:blipFill>
        <p:spPr>
          <a:xfrm>
            <a:off x="417698" y="6364150"/>
            <a:ext cx="597151" cy="334275"/>
          </a:xfrm>
          <a:prstGeom prst="rect">
            <a:avLst/>
          </a:prstGeom>
        </p:spPr>
      </p:pic>
      <p:sp>
        <p:nvSpPr>
          <p:cNvPr id="15" name="TextBox 14">
            <a:extLst>
              <a:ext uri="{FF2B5EF4-FFF2-40B4-BE49-F238E27FC236}">
                <a16:creationId xmlns:a16="http://schemas.microsoft.com/office/drawing/2014/main" id="{BECEBDC0-170D-3F46-B8E3-9F6FF73D657A}"/>
              </a:ext>
            </a:extLst>
          </p:cNvPr>
          <p:cNvSpPr txBox="1"/>
          <p:nvPr userDrawn="1"/>
        </p:nvSpPr>
        <p:spPr>
          <a:xfrm>
            <a:off x="4495384" y="6434175"/>
            <a:ext cx="3201234" cy="230832"/>
          </a:xfrm>
          <a:prstGeom prst="rect">
            <a:avLst/>
          </a:prstGeom>
          <a:noFill/>
        </p:spPr>
        <p:txBody>
          <a:bodyPr wrap="square" lIns="0" rIns="0" rtlCol="0">
            <a:spAutoFit/>
          </a:bodyPr>
          <a:lstStyle/>
          <a:p>
            <a:pPr algn="ctr" defTabSz="412667" hangingPunct="0"/>
            <a:r>
              <a:rPr lang="en-GB" sz="900" kern="0" dirty="0">
                <a:solidFill>
                  <a:srgbClr val="00D638"/>
                </a:solidFill>
                <a:latin typeface="Sage Text Light" panose="02010303040201060103" pitchFamily="2" charset="77"/>
                <a:cs typeface="Sage Text" panose="02010503040201060103" pitchFamily="50" charset="0"/>
                <a:sym typeface="Sage Text" panose="02010503040201060103" pitchFamily="50" charset="0"/>
              </a:rPr>
              <a:t>© 2024 The Sage Group plc, or its licensors. All rights reserved.</a:t>
            </a:r>
          </a:p>
        </p:txBody>
      </p:sp>
      <p:sp>
        <p:nvSpPr>
          <p:cNvPr id="21" name="Text Placeholder 20">
            <a:extLst>
              <a:ext uri="{FF2B5EF4-FFF2-40B4-BE49-F238E27FC236}">
                <a16:creationId xmlns:a16="http://schemas.microsoft.com/office/drawing/2014/main" id="{C8484F5F-DB15-9943-B465-B251BFD88B05}"/>
              </a:ext>
            </a:extLst>
          </p:cNvPr>
          <p:cNvSpPr>
            <a:spLocks noGrp="1"/>
          </p:cNvSpPr>
          <p:nvPr>
            <p:ph type="body" sz="quarter" idx="11"/>
          </p:nvPr>
        </p:nvSpPr>
        <p:spPr>
          <a:xfrm>
            <a:off x="411163" y="1182346"/>
            <a:ext cx="11353800" cy="4900509"/>
          </a:xfrm>
        </p:spPr>
        <p:txBody>
          <a:bodyPr/>
          <a:lstStyle>
            <a:lvl1pPr marL="0" indent="0">
              <a:spcBef>
                <a:spcPts val="300"/>
              </a:spcBef>
              <a:spcAft>
                <a:spcPts val="0"/>
              </a:spcAft>
              <a:buNone/>
              <a:defRPr>
                <a:solidFill>
                  <a:schemeClr val="tx1"/>
                </a:solidFill>
              </a:defRPr>
            </a:lvl1pPr>
            <a:lvl2pPr marL="176213" indent="-176213">
              <a:spcBef>
                <a:spcPts val="300"/>
              </a:spcBef>
              <a:spcAft>
                <a:spcPts val="0"/>
              </a:spcAft>
              <a:tabLst/>
              <a:defRPr>
                <a:solidFill>
                  <a:schemeClr val="tx1"/>
                </a:solidFill>
              </a:defRPr>
            </a:lvl2pPr>
            <a:lvl3pPr marL="522288" indent="-179388">
              <a:spcBef>
                <a:spcPts val="300"/>
              </a:spcBef>
              <a:spcAft>
                <a:spcPts val="0"/>
              </a:spcAft>
              <a:tabLst/>
              <a:defRPr>
                <a:solidFill>
                  <a:schemeClr val="tx1"/>
                </a:solidFill>
              </a:defRPr>
            </a:lvl3pPr>
            <a:lvl4pPr marL="858838" indent="-169863">
              <a:spcBef>
                <a:spcPts val="300"/>
              </a:spcBef>
              <a:spcAft>
                <a:spcPts val="0"/>
              </a:spcAft>
              <a:tabLst/>
              <a:defRPr>
                <a:solidFill>
                  <a:schemeClr val="tx1"/>
                </a:solidFill>
              </a:defRPr>
            </a:lvl4pPr>
            <a:lvl5pPr marL="1203325" indent="-174625">
              <a:spcBef>
                <a:spcPts val="300"/>
              </a:spcBef>
              <a:spcAft>
                <a:spcPts val="0"/>
              </a:spcAft>
              <a:tabLst/>
              <a:defRPr>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Tree>
    <p:custDataLst>
      <p:tags r:id="rId1"/>
    </p:custDataLst>
    <p:extLst>
      <p:ext uri="{BB962C8B-B14F-4D97-AF65-F5344CB8AC3E}">
        <p14:creationId xmlns:p14="http://schemas.microsoft.com/office/powerpoint/2010/main" val="26277425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Headline only (half) layout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2AD90-1AC3-0448-9612-8BFC6C08D10A}"/>
              </a:ext>
            </a:extLst>
          </p:cNvPr>
          <p:cNvSpPr>
            <a:spLocks noGrp="1"/>
          </p:cNvSpPr>
          <p:nvPr>
            <p:ph type="title" hasCustomPrompt="1"/>
          </p:nvPr>
        </p:nvSpPr>
        <p:spPr>
          <a:xfrm>
            <a:off x="411480" y="301486"/>
            <a:ext cx="5092505" cy="1580068"/>
          </a:xfrm>
        </p:spPr>
        <p:txBody>
          <a:bodyPr anchor="t" anchorCtr="0"/>
          <a:lstStyle>
            <a:lvl1pPr>
              <a:lnSpc>
                <a:spcPct val="100000"/>
              </a:lnSpc>
              <a:defRPr>
                <a:solidFill>
                  <a:schemeClr val="bg1"/>
                </a:solidFill>
              </a:defRPr>
            </a:lvl1pPr>
          </a:lstStyle>
          <a:p>
            <a:r>
              <a:rPr lang="en-US" dirty="0"/>
              <a:t>Click to edit master title style</a:t>
            </a:r>
          </a:p>
        </p:txBody>
      </p:sp>
      <p:sp>
        <p:nvSpPr>
          <p:cNvPr id="3" name="Slide Number Placeholder 2">
            <a:extLst>
              <a:ext uri="{FF2B5EF4-FFF2-40B4-BE49-F238E27FC236}">
                <a16:creationId xmlns:a16="http://schemas.microsoft.com/office/drawing/2014/main" id="{087186B5-F5E1-8D4E-988F-DF5C4AFA22ED}"/>
              </a:ext>
            </a:extLst>
          </p:cNvPr>
          <p:cNvSpPr>
            <a:spLocks noGrp="1"/>
          </p:cNvSpPr>
          <p:nvPr>
            <p:ph type="sldNum" sz="quarter" idx="10"/>
          </p:nvPr>
        </p:nvSpPr>
        <p:spPr/>
        <p:txBody>
          <a:bodyPr/>
          <a:lstStyle/>
          <a:p>
            <a:r>
              <a:rPr lang="en-US"/>
              <a:t>Page </a:t>
            </a:r>
            <a:fld id="{888928BD-9DD5-4B49-B597-3FD2BD4272DD}" type="slidenum">
              <a:rPr smtClean="0"/>
              <a:pPr/>
              <a:t>‹N°›</a:t>
            </a:fld>
            <a:endParaRPr/>
          </a:p>
        </p:txBody>
      </p:sp>
      <p:pic>
        <p:nvPicPr>
          <p:cNvPr id="4" name="Picture 8">
            <a:extLst>
              <a:ext uri="{FF2B5EF4-FFF2-40B4-BE49-F238E27FC236}">
                <a16:creationId xmlns:a16="http://schemas.microsoft.com/office/drawing/2014/main" id="{75B086A8-DBD0-0065-B123-CD70AE02486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796454" y="895846"/>
            <a:ext cx="4601699" cy="5130894"/>
          </a:xfrm>
          <a:prstGeom prst="rect">
            <a:avLst/>
          </a:prstGeom>
        </p:spPr>
      </p:pic>
      <p:sp>
        <p:nvSpPr>
          <p:cNvPr id="7" name="Text Placeholder 4">
            <a:extLst>
              <a:ext uri="{FF2B5EF4-FFF2-40B4-BE49-F238E27FC236}">
                <a16:creationId xmlns:a16="http://schemas.microsoft.com/office/drawing/2014/main" id="{AC2CDF44-9591-2E8D-BE2E-AAA7147EACD5}"/>
              </a:ext>
            </a:extLst>
          </p:cNvPr>
          <p:cNvSpPr txBox="1">
            <a:spLocks noGrp="1"/>
          </p:cNvSpPr>
          <p:nvPr>
            <p:ph type="body" idx="4294967295" hasCustomPrompt="1"/>
          </p:nvPr>
        </p:nvSpPr>
        <p:spPr>
          <a:xfrm>
            <a:off x="411480" y="2681654"/>
            <a:ext cx="4355127" cy="594360"/>
          </a:xfrm>
        </p:spPr>
        <p:txBody>
          <a:bodyPr/>
          <a:lstStyle>
            <a:lvl1pPr marL="0" indent="0" defTabSz="914400">
              <a:spcBef>
                <a:spcPts val="2400"/>
              </a:spcBef>
              <a:spcAft>
                <a:spcPts val="0"/>
              </a:spcAft>
              <a:buNone/>
              <a:defRPr b="1">
                <a:solidFill>
                  <a:srgbClr val="00D639"/>
                </a:solidFill>
              </a:defRPr>
            </a:lvl1pPr>
            <a:lvl2pPr marL="0" indent="0" defTabSz="914400">
              <a:spcBef>
                <a:spcPts val="0"/>
              </a:spcBef>
              <a:spcAft>
                <a:spcPts val="0"/>
              </a:spcAft>
              <a:buNone/>
              <a:defRPr/>
            </a:lvl2pPr>
          </a:lstStyle>
          <a:p>
            <a:pPr lvl="0"/>
            <a:r>
              <a:rPr lang="en-US" dirty="0"/>
              <a:t>Click to edit master text styles</a:t>
            </a:r>
          </a:p>
        </p:txBody>
      </p:sp>
      <p:sp>
        <p:nvSpPr>
          <p:cNvPr id="8" name="Text Placeholder 4">
            <a:extLst>
              <a:ext uri="{FF2B5EF4-FFF2-40B4-BE49-F238E27FC236}">
                <a16:creationId xmlns:a16="http://schemas.microsoft.com/office/drawing/2014/main" id="{C45D78C0-0A53-0B12-E88C-0EA5C199FF53}"/>
              </a:ext>
            </a:extLst>
          </p:cNvPr>
          <p:cNvSpPr txBox="1">
            <a:spLocks noGrp="1"/>
          </p:cNvSpPr>
          <p:nvPr>
            <p:ph type="body" idx="4294967295" hasCustomPrompt="1"/>
          </p:nvPr>
        </p:nvSpPr>
        <p:spPr>
          <a:xfrm>
            <a:off x="411480" y="4467462"/>
            <a:ext cx="4355127" cy="594360"/>
          </a:xfrm>
        </p:spPr>
        <p:txBody>
          <a:bodyPr/>
          <a:lstStyle>
            <a:lvl1pPr marL="0" indent="0" defTabSz="914400">
              <a:spcBef>
                <a:spcPts val="2400"/>
              </a:spcBef>
              <a:spcAft>
                <a:spcPts val="0"/>
              </a:spcAft>
              <a:buNone/>
              <a:defRPr lang="en-US" sz="2001" b="0" i="0" kern="1200" dirty="0">
                <a:solidFill>
                  <a:schemeClr val="bg1"/>
                </a:solidFill>
                <a:latin typeface="Sage Text" panose="02010503040201060103" pitchFamily="2" charset="77"/>
                <a:ea typeface="+mn-ea"/>
                <a:cs typeface="+mn-cs"/>
              </a:defRPr>
            </a:lvl1pPr>
            <a:lvl2pPr marL="0" indent="0" defTabSz="914400">
              <a:spcBef>
                <a:spcPts val="0"/>
              </a:spcBef>
              <a:spcAft>
                <a:spcPts val="0"/>
              </a:spcAft>
              <a:buNone/>
              <a:defRPr/>
            </a:lvl2pPr>
          </a:lstStyle>
          <a:p>
            <a:pPr lvl="0"/>
            <a:r>
              <a:rPr lang="en-US" dirty="0"/>
              <a:t>Click to edit master text styles</a:t>
            </a:r>
          </a:p>
        </p:txBody>
      </p:sp>
    </p:spTree>
    <p:custDataLst>
      <p:tags r:id="rId1"/>
    </p:custDataLst>
    <p:extLst>
      <p:ext uri="{BB962C8B-B14F-4D97-AF65-F5344CB8AC3E}">
        <p14:creationId xmlns:p14="http://schemas.microsoft.com/office/powerpoint/2010/main" val="3423917235"/>
      </p:ext>
    </p:extLst>
  </p:cSld>
  <p:clrMapOvr>
    <a:masterClrMapping/>
  </p:clrMapOvr>
  <p:extLst>
    <p:ext uri="{DCECCB84-F9BA-43D5-87BE-67443E8EF086}">
      <p15:sldGuideLst xmlns:p15="http://schemas.microsoft.com/office/powerpoint/2012/main">
        <p15:guide id="1" pos="3456">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ags" Target="../tags/tag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79849-CEA9-954F-A7AC-4B237A8ABE65}"/>
              </a:ext>
            </a:extLst>
          </p:cNvPr>
          <p:cNvSpPr>
            <a:spLocks noGrp="1"/>
          </p:cNvSpPr>
          <p:nvPr>
            <p:ph type="title"/>
          </p:nvPr>
        </p:nvSpPr>
        <p:spPr>
          <a:xfrm>
            <a:off x="411480" y="356401"/>
            <a:ext cx="11365992" cy="594360"/>
          </a:xfrm>
          <a:prstGeom prst="rect">
            <a:avLst/>
          </a:prstGeom>
        </p:spPr>
        <p:txBody>
          <a:bodyPr vert="horz" lIns="0" tIns="0" rIns="0" bIns="0" rtlCol="0" anchor="t" anchorCtr="0">
            <a:noAutofit/>
          </a:bodyPr>
          <a:lstStyle/>
          <a:p>
            <a:r>
              <a:rPr lang="fr-FR"/>
              <a:t>Modifiez le style du titre</a:t>
            </a:r>
            <a:endParaRPr lang="en-US"/>
          </a:p>
        </p:txBody>
      </p:sp>
      <p:sp>
        <p:nvSpPr>
          <p:cNvPr id="3" name="Text Placeholder 2">
            <a:extLst>
              <a:ext uri="{FF2B5EF4-FFF2-40B4-BE49-F238E27FC236}">
                <a16:creationId xmlns:a16="http://schemas.microsoft.com/office/drawing/2014/main" id="{7F2C8FF8-7223-7E4E-B6DF-8223A5D803A5}"/>
              </a:ext>
            </a:extLst>
          </p:cNvPr>
          <p:cNvSpPr>
            <a:spLocks noGrp="1"/>
          </p:cNvSpPr>
          <p:nvPr>
            <p:ph type="body" idx="1"/>
          </p:nvPr>
        </p:nvSpPr>
        <p:spPr>
          <a:xfrm>
            <a:off x="419100" y="1714500"/>
            <a:ext cx="11353800" cy="4462463"/>
          </a:xfrm>
          <a:prstGeom prst="rect">
            <a:avLst/>
          </a:prstGeom>
        </p:spPr>
        <p:txBody>
          <a:bodyPr vert="horz" lIns="0" tIns="45720" rIns="0" bIns="45720" rtlCol="0">
            <a:noAutofit/>
          </a:bodyPr>
          <a:lstStyle/>
          <a:p>
            <a:pPr marL="0" lvl="0" indent="0" algn="l" defTabSz="228623" rtl="0" eaLnBrk="1" latinLnBrk="0" hangingPunct="1">
              <a:spcBef>
                <a:spcPts val="1200"/>
              </a:spcBef>
              <a:spcAft>
                <a:spcPts val="600"/>
              </a:spcAft>
              <a:buFont typeface="Sage Text" panose="02010503040201060103" pitchFamily="50" charset="0"/>
              <a:buNone/>
            </a:pPr>
            <a:r>
              <a:rPr lang="fr-FR"/>
              <a:t>Cliquez pour modifier les styles du texte du masque</a:t>
            </a:r>
          </a:p>
          <a:p>
            <a:pPr marL="0" lvl="1" indent="0" algn="l" defTabSz="228623" rtl="0" eaLnBrk="1" latinLnBrk="0" hangingPunct="1">
              <a:spcBef>
                <a:spcPts val="1200"/>
              </a:spcBef>
              <a:spcAft>
                <a:spcPts val="600"/>
              </a:spcAft>
              <a:buFont typeface="Sage Text" panose="02010503040201060103" pitchFamily="50" charset="0"/>
              <a:buNone/>
            </a:pPr>
            <a:r>
              <a:rPr lang="fr-FR"/>
              <a:t>Deuxième niveau</a:t>
            </a:r>
          </a:p>
          <a:p>
            <a:pPr marL="0" lvl="2" indent="0" algn="l" defTabSz="228623" rtl="0" eaLnBrk="1" latinLnBrk="0" hangingPunct="1">
              <a:spcBef>
                <a:spcPts val="1200"/>
              </a:spcBef>
              <a:spcAft>
                <a:spcPts val="600"/>
              </a:spcAft>
              <a:buFont typeface="Sage Text" panose="02010503040201060103" pitchFamily="50" charset="0"/>
              <a:buNone/>
            </a:pPr>
            <a:r>
              <a:rPr lang="fr-FR"/>
              <a:t>Troisième niveau</a:t>
            </a:r>
          </a:p>
          <a:p>
            <a:pPr marL="0" lvl="3" indent="0" algn="l" defTabSz="228623" rtl="0" eaLnBrk="1" latinLnBrk="0" hangingPunct="1">
              <a:spcBef>
                <a:spcPts val="1200"/>
              </a:spcBef>
              <a:spcAft>
                <a:spcPts val="600"/>
              </a:spcAft>
              <a:buFont typeface="Sage Text" panose="02010503040201060103" pitchFamily="50" charset="0"/>
              <a:buNone/>
            </a:pPr>
            <a:r>
              <a:rPr lang="fr-FR"/>
              <a:t>Quatrième niveau</a:t>
            </a:r>
          </a:p>
          <a:p>
            <a:pPr marL="0" lvl="4" indent="0" algn="l" defTabSz="228623" rtl="0" eaLnBrk="1" latinLnBrk="0" hangingPunct="1">
              <a:spcBef>
                <a:spcPts val="1200"/>
              </a:spcBef>
              <a:spcAft>
                <a:spcPts val="600"/>
              </a:spcAft>
              <a:buFont typeface="Sage Text" panose="02010503040201060103" pitchFamily="50" charset="0"/>
              <a:buNone/>
            </a:pPr>
            <a:r>
              <a:rPr lang="fr-FR"/>
              <a:t>Cinquième niveau</a:t>
            </a:r>
            <a:endParaRPr lang="en-US"/>
          </a:p>
        </p:txBody>
      </p:sp>
      <p:sp>
        <p:nvSpPr>
          <p:cNvPr id="6" name="Slide Number Placeholder 5">
            <a:extLst>
              <a:ext uri="{FF2B5EF4-FFF2-40B4-BE49-F238E27FC236}">
                <a16:creationId xmlns:a16="http://schemas.microsoft.com/office/drawing/2014/main" id="{E2C6E03B-B244-104E-BEF4-4E2FA17FAE7B}"/>
              </a:ext>
            </a:extLst>
          </p:cNvPr>
          <p:cNvSpPr>
            <a:spLocks noGrp="1"/>
          </p:cNvSpPr>
          <p:nvPr>
            <p:ph type="sldNum" sz="quarter" idx="4"/>
          </p:nvPr>
        </p:nvSpPr>
        <p:spPr>
          <a:xfrm>
            <a:off x="11033125" y="6363843"/>
            <a:ext cx="832612" cy="365125"/>
          </a:xfrm>
          <a:prstGeom prst="rect">
            <a:avLst/>
          </a:prstGeom>
        </p:spPr>
        <p:txBody>
          <a:bodyPr vert="horz" lIns="91440" tIns="45720" rIns="91440" bIns="45720" rtlCol="0" anchor="ctr"/>
          <a:lstStyle>
            <a:lvl1pPr marL="0" marR="0" indent="0" algn="r" defTabSz="412791" rtl="0" fontAlgn="auto" latinLnBrk="0" hangingPunct="0">
              <a:lnSpc>
                <a:spcPct val="100000"/>
              </a:lnSpc>
              <a:spcBef>
                <a:spcPts val="0"/>
              </a:spcBef>
              <a:spcAft>
                <a:spcPts val="0"/>
              </a:spcAft>
              <a:buClrTx/>
              <a:buSzTx/>
              <a:buFontTx/>
              <a:buNone/>
              <a:tabLst/>
              <a:defRPr kumimoji="0" lang="en-US" sz="900" b="0" i="0" u="none" strike="noStrike" cap="none" spc="0" normalizeH="0" baseline="0" smtClean="0">
                <a:ln>
                  <a:noFill/>
                </a:ln>
                <a:solidFill>
                  <a:schemeClr val="tx2"/>
                </a:solidFill>
                <a:effectLst/>
                <a:uFillTx/>
                <a:latin typeface="Sage Text Light" panose="02010303040201060103" pitchFamily="2" charset="77"/>
                <a:ea typeface="Sage Text" panose="02010503040201060103" pitchFamily="50" charset="0"/>
                <a:cs typeface="Sage Text" panose="02010503040201060103" pitchFamily="50" charset="0"/>
                <a:sym typeface="Sage Text" panose="02010503040201060103" pitchFamily="50" charset="0"/>
              </a:defRPr>
            </a:lvl1pPr>
          </a:lstStyle>
          <a:p>
            <a:r>
              <a:rPr lang="en-US"/>
              <a:t>Page </a:t>
            </a:r>
            <a:fld id="{888928BD-9DD5-4B49-B597-3FD2BD4272DD}" type="slidenum">
              <a:rPr smtClean="0"/>
              <a:pPr/>
              <a:t>‹N°›</a:t>
            </a:fld>
            <a:endParaRPr/>
          </a:p>
        </p:txBody>
      </p:sp>
      <p:pic>
        <p:nvPicPr>
          <p:cNvPr id="7" name="Picture 6">
            <a:extLst>
              <a:ext uri="{FF2B5EF4-FFF2-40B4-BE49-F238E27FC236}">
                <a16:creationId xmlns:a16="http://schemas.microsoft.com/office/drawing/2014/main" id="{2279AB74-5C78-464A-8D7C-9E04A80E796E}"/>
              </a:ext>
            </a:extLst>
          </p:cNvPr>
          <p:cNvPicPr>
            <a:picLocks noChangeAspect="1"/>
          </p:cNvPicPr>
          <p:nvPr userDrawn="1"/>
        </p:nvPicPr>
        <p:blipFill>
          <a:blip r:embed="rId21" cstate="email">
            <a:extLst>
              <a:ext uri="{28A0092B-C50C-407E-A947-70E740481C1C}">
                <a14:useLocalDpi xmlns:a14="http://schemas.microsoft.com/office/drawing/2010/main"/>
              </a:ext>
            </a:extLst>
          </a:blip>
          <a:srcRect/>
          <a:stretch/>
        </p:blipFill>
        <p:spPr>
          <a:xfrm>
            <a:off x="417698" y="6364150"/>
            <a:ext cx="597151" cy="334275"/>
          </a:xfrm>
          <a:prstGeom prst="rect">
            <a:avLst/>
          </a:prstGeom>
        </p:spPr>
      </p:pic>
      <p:sp>
        <p:nvSpPr>
          <p:cNvPr id="9" name="TextBox 8">
            <a:extLst>
              <a:ext uri="{FF2B5EF4-FFF2-40B4-BE49-F238E27FC236}">
                <a16:creationId xmlns:a16="http://schemas.microsoft.com/office/drawing/2014/main" id="{BC2CB362-2A35-B340-BB2E-3C8352599C6A}"/>
              </a:ext>
            </a:extLst>
          </p:cNvPr>
          <p:cNvSpPr txBox="1"/>
          <p:nvPr userDrawn="1"/>
        </p:nvSpPr>
        <p:spPr>
          <a:xfrm>
            <a:off x="4495384" y="6434175"/>
            <a:ext cx="3201234" cy="230832"/>
          </a:xfrm>
          <a:prstGeom prst="rect">
            <a:avLst/>
          </a:prstGeom>
          <a:noFill/>
        </p:spPr>
        <p:txBody>
          <a:bodyPr wrap="square" lIns="0" rIns="0" rtlCol="0">
            <a:spAutoFit/>
          </a:bodyPr>
          <a:lstStyle/>
          <a:p>
            <a:pPr algn="ctr" defTabSz="412667" hangingPunct="0"/>
            <a:r>
              <a:rPr lang="en-GB" sz="900" kern="0" dirty="0">
                <a:solidFill>
                  <a:srgbClr val="00D638"/>
                </a:solidFill>
                <a:latin typeface="Sage Text Light" panose="02010303040201060103" pitchFamily="2" charset="77"/>
                <a:cs typeface="Sage Text" panose="02010503040201060103" pitchFamily="50" charset="0"/>
                <a:sym typeface="Sage Text" panose="02010503040201060103" pitchFamily="50" charset="0"/>
              </a:rPr>
              <a:t>© 2024 The Sage Group plc, or its licensors. All rights reserved.</a:t>
            </a:r>
          </a:p>
        </p:txBody>
      </p:sp>
    </p:spTree>
    <p:custDataLst>
      <p:tags r:id="rId20"/>
    </p:custDataLst>
    <p:extLst>
      <p:ext uri="{BB962C8B-B14F-4D97-AF65-F5344CB8AC3E}">
        <p14:creationId xmlns:p14="http://schemas.microsoft.com/office/powerpoint/2010/main" val="4061751043"/>
      </p:ext>
    </p:extLst>
  </p:cSld>
  <p:clrMap bg1="lt1" tx1="dk1" bg2="lt2" tx2="dk2" accent1="accent1" accent2="accent2" accent3="accent3" accent4="accent4" accent5="accent5" accent6="accent6" hlink="hlink" folHlink="folHlink"/>
  <p:sldLayoutIdLst>
    <p:sldLayoutId id="2147483649" r:id="rId1"/>
    <p:sldLayoutId id="2147483728" r:id="rId2"/>
    <p:sldLayoutId id="2147483718" r:id="rId3"/>
    <p:sldLayoutId id="2147483900" r:id="rId4"/>
    <p:sldLayoutId id="2147483668" r:id="rId5"/>
    <p:sldLayoutId id="2147483723" r:id="rId6"/>
    <p:sldLayoutId id="2147483732" r:id="rId7"/>
    <p:sldLayoutId id="2147483750" r:id="rId8"/>
    <p:sldLayoutId id="2147483745" r:id="rId9"/>
    <p:sldLayoutId id="2147483751" r:id="rId10"/>
    <p:sldLayoutId id="2147483752" r:id="rId11"/>
    <p:sldLayoutId id="2147483753" r:id="rId12"/>
    <p:sldLayoutId id="2147483725" r:id="rId13"/>
    <p:sldLayoutId id="2147483896" r:id="rId14"/>
    <p:sldLayoutId id="2147483899" r:id="rId15"/>
    <p:sldLayoutId id="2147483898" r:id="rId16"/>
    <p:sldLayoutId id="2147483892" r:id="rId17"/>
    <p:sldLayoutId id="2147483895" r:id="rId18"/>
  </p:sldLayoutIdLst>
  <p:hf hdr="0" ftr="0" dt="0"/>
  <p:txStyles>
    <p:titleStyle>
      <a:lvl1pPr algn="l" defTabSz="914400" rtl="0" eaLnBrk="1" latinLnBrk="0" hangingPunct="1">
        <a:lnSpc>
          <a:spcPct val="90000"/>
        </a:lnSpc>
        <a:spcBef>
          <a:spcPct val="0"/>
        </a:spcBef>
        <a:buNone/>
        <a:defRPr sz="4000" b="0" i="0" kern="1200">
          <a:solidFill>
            <a:schemeClr val="bg1"/>
          </a:solidFill>
          <a:latin typeface="Sage Headline Black" panose="02010A03040201060103" pitchFamily="2" charset="77"/>
          <a:ea typeface="+mj-ea"/>
          <a:cs typeface="+mj-cs"/>
        </a:defRPr>
      </a:lvl1pPr>
    </p:titleStyle>
    <p:bodyStyle>
      <a:lvl1pPr marL="228600" indent="-228600" algn="l" defTabSz="914400" rtl="0" eaLnBrk="1" latinLnBrk="0" hangingPunct="1">
        <a:lnSpc>
          <a:spcPct val="100000"/>
        </a:lnSpc>
        <a:spcBef>
          <a:spcPts val="1000"/>
        </a:spcBef>
        <a:buFont typeface="Sage Text" panose="02010503040201060103" pitchFamily="50" charset="0"/>
        <a:buChar char="•"/>
        <a:defRPr lang="en-US" sz="2001" b="0" i="0" kern="1200" dirty="0" smtClean="0">
          <a:solidFill>
            <a:schemeClr val="bg1"/>
          </a:solidFill>
          <a:latin typeface="Sage Text" panose="02010503040201060103" pitchFamily="2" charset="77"/>
          <a:ea typeface="+mn-ea"/>
          <a:cs typeface="+mn-cs"/>
        </a:defRPr>
      </a:lvl1pPr>
      <a:lvl2pPr marL="342900" indent="-342900" algn="l" defTabSz="914400" rtl="0" eaLnBrk="1" latinLnBrk="0" hangingPunct="1">
        <a:lnSpc>
          <a:spcPct val="100000"/>
        </a:lnSpc>
        <a:spcBef>
          <a:spcPts val="500"/>
        </a:spcBef>
        <a:buFont typeface="Sage Text" panose="02010503040201060103" pitchFamily="50" charset="0"/>
        <a:buChar char="•"/>
        <a:defRPr lang="en-US" sz="2001" b="0" i="0" kern="1200" dirty="0" smtClean="0">
          <a:solidFill>
            <a:schemeClr val="bg1"/>
          </a:solidFill>
          <a:latin typeface="Sage Text" panose="02010503040201060103" pitchFamily="2" charset="77"/>
          <a:ea typeface="+mn-ea"/>
          <a:cs typeface="+mn-cs"/>
        </a:defRPr>
      </a:lvl2pPr>
      <a:lvl3pPr marL="685800" indent="-342900" algn="l" defTabSz="914400" rtl="0" eaLnBrk="1" latinLnBrk="0" hangingPunct="1">
        <a:lnSpc>
          <a:spcPct val="100000"/>
        </a:lnSpc>
        <a:spcBef>
          <a:spcPts val="500"/>
        </a:spcBef>
        <a:buFont typeface="Sage Text" panose="02010503040201060103" pitchFamily="50" charset="0"/>
        <a:buChar char="•"/>
        <a:defRPr lang="en-US" sz="1801" b="0" i="0" kern="1200" dirty="0" smtClean="0">
          <a:solidFill>
            <a:schemeClr val="bg1"/>
          </a:solidFill>
          <a:latin typeface="Sage Text" panose="02010503040201060103" pitchFamily="2" charset="77"/>
          <a:ea typeface="+mn-ea"/>
          <a:cs typeface="+mn-cs"/>
        </a:defRPr>
      </a:lvl3pPr>
      <a:lvl4pPr marL="974725" indent="-285750" algn="l" defTabSz="914400" rtl="0" eaLnBrk="1" latinLnBrk="0" hangingPunct="1">
        <a:lnSpc>
          <a:spcPct val="100000"/>
        </a:lnSpc>
        <a:spcBef>
          <a:spcPts val="500"/>
        </a:spcBef>
        <a:buFont typeface="Sage Text" panose="02010503040201060103" pitchFamily="50" charset="0"/>
        <a:buChar char="•"/>
        <a:defRPr lang="en-US" sz="1600" b="0" i="0" kern="1200" dirty="0" smtClean="0">
          <a:solidFill>
            <a:schemeClr val="bg1"/>
          </a:solidFill>
          <a:latin typeface="Sage Text" panose="02010503040201060103" pitchFamily="2" charset="77"/>
          <a:ea typeface="+mn-ea"/>
          <a:cs typeface="+mn-cs"/>
        </a:defRPr>
      </a:lvl4pPr>
      <a:lvl5pPr marL="1314450" indent="-285750" algn="l" defTabSz="914400" rtl="0" eaLnBrk="1" latinLnBrk="0" hangingPunct="1">
        <a:lnSpc>
          <a:spcPct val="100000"/>
        </a:lnSpc>
        <a:spcBef>
          <a:spcPts val="500"/>
        </a:spcBef>
        <a:buFont typeface="Sage Text" panose="02010503040201060103" pitchFamily="50" charset="0"/>
        <a:buChar char="•"/>
        <a:defRPr lang="en-US" sz="1400" b="0" i="0" kern="1200" dirty="0">
          <a:solidFill>
            <a:schemeClr val="bg1"/>
          </a:solidFill>
          <a:latin typeface="Sage Text" panose="02010503040201060103" pitchFamily="2" charset="77"/>
          <a:ea typeface="+mn-ea"/>
          <a:cs typeface="+mn-cs"/>
        </a:defRPr>
      </a:lvl5pPr>
      <a:lvl6pPr marL="2514600" indent="-228600" algn="l" defTabSz="914400" rtl="0" eaLnBrk="1" latinLnBrk="0" hangingPunct="1">
        <a:lnSpc>
          <a:spcPct val="90000"/>
        </a:lnSpc>
        <a:spcBef>
          <a:spcPts val="500"/>
        </a:spcBef>
        <a:buFont typeface="Sage Text" panose="02010503040201060103" pitchFamily="50"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Sage Text" panose="02010503040201060103" pitchFamily="50"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Sage Text" panose="02010503040201060103" pitchFamily="50"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Sage Text" panose="02010503040201060103" pitchFamily="50"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userDrawn="1">
          <p15:clr>
            <a:srgbClr val="F26B43"/>
          </p15:clr>
        </p15:guide>
        <p15:guide id="2" pos="264" userDrawn="1">
          <p15:clr>
            <a:srgbClr val="F26B43"/>
          </p15:clr>
        </p15:guide>
        <p15:guide id="3" pos="7416" userDrawn="1">
          <p15:clr>
            <a:srgbClr val="F26B43"/>
          </p15:clr>
        </p15:guide>
        <p15:guide id="4" pos="3048" userDrawn="1">
          <p15:clr>
            <a:srgbClr val="F26B43"/>
          </p15:clr>
        </p15:guide>
        <p15:guide id="5" pos="3744" userDrawn="1">
          <p15:clr>
            <a:srgbClr val="F26B43"/>
          </p15:clr>
        </p15:guide>
        <p15:guide id="6" orient="horz" pos="504" userDrawn="1">
          <p15:clr>
            <a:srgbClr val="F26B43"/>
          </p15:clr>
        </p15:guide>
        <p15:guide id="7" orient="horz" pos="888" userDrawn="1">
          <p15:clr>
            <a:srgbClr val="F26B43"/>
          </p15:clr>
        </p15:guide>
        <p15:guide id="8" orient="horz" pos="1080" userDrawn="1">
          <p15:clr>
            <a:srgbClr val="F26B43"/>
          </p15:clr>
        </p15:guide>
        <p15:guide id="9" orient="horz" pos="3912" userDrawn="1">
          <p15:clr>
            <a:srgbClr val="F26B43"/>
          </p15:clr>
        </p15:guide>
        <p15:guide id="10" orient="horz" pos="4152" userDrawn="1">
          <p15:clr>
            <a:srgbClr val="F26B43"/>
          </p15:clr>
        </p15:guide>
        <p15:guide id="11" orient="horz" pos="3504" userDrawn="1">
          <p15:clr>
            <a:srgbClr val="F26B43"/>
          </p15:clr>
        </p15:guide>
        <p15:guide id="12" pos="39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2.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23.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4.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5.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26.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7.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8.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29.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0.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31.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32.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33.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34.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35.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36.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tags" Target="../tags/tag37.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6.xml"/><Relationship Id="rId1" Type="http://schemas.openxmlformats.org/officeDocument/2006/relationships/tags" Target="../tags/tag38.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3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a:extLst>
              <a:ext uri="{FF2B5EF4-FFF2-40B4-BE49-F238E27FC236}">
                <a16:creationId xmlns:a16="http://schemas.microsoft.com/office/drawing/2014/main" id="{A226BBEE-7596-4319-9116-26E993F14331}"/>
              </a:ext>
            </a:extLst>
          </p:cNvPr>
          <p:cNvSpPr>
            <a:spLocks noGrp="1"/>
          </p:cNvSpPr>
          <p:nvPr>
            <p:ph type="ctrTitle"/>
          </p:nvPr>
        </p:nvSpPr>
        <p:spPr/>
        <p:txBody>
          <a:bodyPr/>
          <a:lstStyle/>
          <a:p>
            <a:r>
              <a:rPr lang="fr-FR" dirty="0"/>
              <a:t>RACI SFCB</a:t>
            </a:r>
          </a:p>
        </p:txBody>
      </p:sp>
    </p:spTree>
    <p:custDataLst>
      <p:tags r:id="rId1"/>
    </p:custDataLst>
    <p:extLst>
      <p:ext uri="{BB962C8B-B14F-4D97-AF65-F5344CB8AC3E}">
        <p14:creationId xmlns:p14="http://schemas.microsoft.com/office/powerpoint/2010/main" val="12078611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A33D78C5-76DB-4275-A91E-5FA37092BC8C}"/>
              </a:ext>
            </a:extLst>
          </p:cNvPr>
          <p:cNvSpPr>
            <a:spLocks noGrp="1"/>
          </p:cNvSpPr>
          <p:nvPr>
            <p:ph type="title"/>
          </p:nvPr>
        </p:nvSpPr>
        <p:spPr>
          <a:xfrm>
            <a:off x="411479" y="301486"/>
            <a:ext cx="5896015" cy="1580068"/>
          </a:xfrm>
        </p:spPr>
        <p:txBody>
          <a:bodyPr/>
          <a:lstStyle/>
          <a:p>
            <a:r>
              <a:rPr lang="fr-FR" b="1" dirty="0"/>
              <a:t>Activation et mise en œuvre</a:t>
            </a:r>
          </a:p>
        </p:txBody>
      </p:sp>
      <p:sp>
        <p:nvSpPr>
          <p:cNvPr id="5" name="Espace réservé du numéro de diapositive 2">
            <a:extLst>
              <a:ext uri="{FF2B5EF4-FFF2-40B4-BE49-F238E27FC236}">
                <a16:creationId xmlns:a16="http://schemas.microsoft.com/office/drawing/2014/main" id="{C14853CC-6976-480E-A37D-B0D79063019C}"/>
              </a:ext>
            </a:extLst>
          </p:cNvPr>
          <p:cNvSpPr>
            <a:spLocks noGrp="1"/>
          </p:cNvSpPr>
          <p:nvPr>
            <p:ph type="sldNum" sz="quarter" idx="10"/>
          </p:nvPr>
        </p:nvSpPr>
        <p:spPr/>
        <p:txBody>
          <a:bodyPr/>
          <a:lstStyle/>
          <a:p>
            <a:r>
              <a:rPr lang="en-US"/>
              <a:t>Page </a:t>
            </a:r>
            <a:fld id="{888928BD-9DD5-4B49-B597-3FD2BD4272DD}" type="slidenum">
              <a:rPr smtClean="0"/>
              <a:pPr/>
              <a:t>2</a:t>
            </a:fld>
            <a:endParaRPr/>
          </a:p>
        </p:txBody>
      </p:sp>
      <p:sp>
        <p:nvSpPr>
          <p:cNvPr id="20" name="Espace réservé du texte 2">
            <a:extLst>
              <a:ext uri="{FF2B5EF4-FFF2-40B4-BE49-F238E27FC236}">
                <a16:creationId xmlns:a16="http://schemas.microsoft.com/office/drawing/2014/main" id="{9B355B9F-FE36-8C42-A348-922FA426B480}"/>
              </a:ext>
            </a:extLst>
          </p:cNvPr>
          <p:cNvSpPr txBox="1">
            <a:spLocks/>
          </p:cNvSpPr>
          <p:nvPr/>
        </p:nvSpPr>
        <p:spPr>
          <a:xfrm>
            <a:off x="583759" y="3591926"/>
            <a:ext cx="4355127" cy="594360"/>
          </a:xfrm>
          <a:prstGeom prst="rect">
            <a:avLst/>
          </a:prstGeom>
        </p:spPr>
        <p:txBody>
          <a:bodyPr vert="horz" lIns="0" tIns="45720" rIns="0" bIns="45720" rtlCol="0">
            <a:noAutofit/>
          </a:bodyPr>
          <a:lstStyle>
            <a:lvl1pPr marL="228600" indent="-228600" algn="l" defTabSz="914400" rtl="0" eaLnBrk="1" latinLnBrk="0" hangingPunct="1">
              <a:lnSpc>
                <a:spcPct val="100000"/>
              </a:lnSpc>
              <a:spcBef>
                <a:spcPts val="1000"/>
              </a:spcBef>
              <a:buFont typeface="Sage Text" panose="02010503040201060103" pitchFamily="50" charset="0"/>
              <a:buChar char="•"/>
              <a:defRPr lang="en-US" sz="2001" b="0" i="0" kern="1200" dirty="0" smtClean="0">
                <a:solidFill>
                  <a:schemeClr val="bg1"/>
                </a:solidFill>
                <a:latin typeface="Sage Text" panose="02010503040201060103" pitchFamily="2" charset="77"/>
                <a:ea typeface="+mn-ea"/>
                <a:cs typeface="+mn-cs"/>
              </a:defRPr>
            </a:lvl1pPr>
            <a:lvl2pPr marL="342900" indent="-342900" algn="l" defTabSz="914400" rtl="0" eaLnBrk="1" latinLnBrk="0" hangingPunct="1">
              <a:lnSpc>
                <a:spcPct val="100000"/>
              </a:lnSpc>
              <a:spcBef>
                <a:spcPts val="500"/>
              </a:spcBef>
              <a:buFont typeface="Sage Text" panose="02010503040201060103" pitchFamily="50" charset="0"/>
              <a:buChar char="•"/>
              <a:defRPr lang="en-US" sz="2001" b="0" i="0" kern="1200" dirty="0" smtClean="0">
                <a:solidFill>
                  <a:schemeClr val="bg1"/>
                </a:solidFill>
                <a:latin typeface="Sage Text" panose="02010503040201060103" pitchFamily="2" charset="77"/>
                <a:ea typeface="+mn-ea"/>
                <a:cs typeface="+mn-cs"/>
              </a:defRPr>
            </a:lvl2pPr>
            <a:lvl3pPr marL="685800" indent="-342900" algn="l" defTabSz="914400" rtl="0" eaLnBrk="1" latinLnBrk="0" hangingPunct="1">
              <a:lnSpc>
                <a:spcPct val="100000"/>
              </a:lnSpc>
              <a:spcBef>
                <a:spcPts val="500"/>
              </a:spcBef>
              <a:buFont typeface="Sage Text" panose="02010503040201060103" pitchFamily="50" charset="0"/>
              <a:buChar char="•"/>
              <a:defRPr lang="en-US" sz="1801" b="0" i="0" kern="1200" dirty="0" smtClean="0">
                <a:solidFill>
                  <a:schemeClr val="bg1"/>
                </a:solidFill>
                <a:latin typeface="Sage Text" panose="02010503040201060103" pitchFamily="2" charset="77"/>
                <a:ea typeface="+mn-ea"/>
                <a:cs typeface="+mn-cs"/>
              </a:defRPr>
            </a:lvl3pPr>
            <a:lvl4pPr marL="974725" indent="-285750" algn="l" defTabSz="914400" rtl="0" eaLnBrk="1" latinLnBrk="0" hangingPunct="1">
              <a:lnSpc>
                <a:spcPct val="100000"/>
              </a:lnSpc>
              <a:spcBef>
                <a:spcPts val="500"/>
              </a:spcBef>
              <a:buFont typeface="Sage Text" panose="02010503040201060103" pitchFamily="50" charset="0"/>
              <a:buChar char="•"/>
              <a:defRPr lang="en-US" sz="1600" b="0" i="0" kern="1200" dirty="0" smtClean="0">
                <a:solidFill>
                  <a:schemeClr val="bg1"/>
                </a:solidFill>
                <a:latin typeface="Sage Text" panose="02010503040201060103" pitchFamily="2" charset="77"/>
                <a:ea typeface="+mn-ea"/>
                <a:cs typeface="+mn-cs"/>
              </a:defRPr>
            </a:lvl4pPr>
            <a:lvl5pPr marL="1314450" indent="-285750" algn="l" defTabSz="914400" rtl="0" eaLnBrk="1" latinLnBrk="0" hangingPunct="1">
              <a:lnSpc>
                <a:spcPct val="100000"/>
              </a:lnSpc>
              <a:spcBef>
                <a:spcPts val="500"/>
              </a:spcBef>
              <a:buFont typeface="Sage Text" panose="02010503040201060103" pitchFamily="50" charset="0"/>
              <a:buChar char="•"/>
              <a:defRPr lang="en-US" sz="1400" b="0" i="0" kern="1200" dirty="0">
                <a:solidFill>
                  <a:schemeClr val="bg1"/>
                </a:solidFill>
                <a:latin typeface="Sage Text" panose="02010503040201060103" pitchFamily="2" charset="77"/>
                <a:ea typeface="+mn-ea"/>
                <a:cs typeface="+mn-cs"/>
              </a:defRPr>
            </a:lvl5pPr>
            <a:lvl6pPr marL="2514600" indent="-228600" algn="l" defTabSz="914400" rtl="0" eaLnBrk="1" latinLnBrk="0" hangingPunct="1">
              <a:lnSpc>
                <a:spcPct val="90000"/>
              </a:lnSpc>
              <a:spcBef>
                <a:spcPts val="500"/>
              </a:spcBef>
              <a:buFont typeface="Sage Text" panose="02010503040201060103" pitchFamily="50"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Sage Text" panose="02010503040201060103" pitchFamily="50"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Sage Text" panose="02010503040201060103" pitchFamily="50"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Sage Text" panose="02010503040201060103" pitchFamily="50" charset="0"/>
              <a:buChar char="•"/>
              <a:defRPr sz="1800" kern="1200">
                <a:solidFill>
                  <a:schemeClr val="tx1"/>
                </a:solidFill>
                <a:latin typeface="+mn-lt"/>
                <a:ea typeface="+mn-ea"/>
                <a:cs typeface="+mn-cs"/>
              </a:defRPr>
            </a:lvl9pPr>
          </a:lstStyle>
          <a:p>
            <a:endParaRPr lang="fr-FR" dirty="0"/>
          </a:p>
        </p:txBody>
      </p:sp>
    </p:spTree>
    <p:custDataLst>
      <p:tags r:id="rId1"/>
    </p:custDataLst>
    <p:extLst>
      <p:ext uri="{BB962C8B-B14F-4D97-AF65-F5344CB8AC3E}">
        <p14:creationId xmlns:p14="http://schemas.microsoft.com/office/powerpoint/2010/main" val="28677420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53D1AE-7D0E-9360-747F-01671C367188}"/>
            </a:ext>
          </a:extLst>
        </p:cNvPr>
        <p:cNvGrpSpPr/>
        <p:nvPr/>
      </p:nvGrpSpPr>
      <p:grpSpPr>
        <a:xfrm>
          <a:off x="0" y="0"/>
          <a:ext cx="0" cy="0"/>
          <a:chOff x="0" y="0"/>
          <a:chExt cx="0" cy="0"/>
        </a:xfrm>
      </p:grpSpPr>
      <p:sp>
        <p:nvSpPr>
          <p:cNvPr id="9" name="Espace réservé du numéro de diapositive 2">
            <a:extLst>
              <a:ext uri="{FF2B5EF4-FFF2-40B4-BE49-F238E27FC236}">
                <a16:creationId xmlns:a16="http://schemas.microsoft.com/office/drawing/2014/main" id="{5E2AD8A1-208F-1649-D8A8-DB1EF37DC47E}"/>
              </a:ext>
            </a:extLst>
          </p:cNvPr>
          <p:cNvSpPr>
            <a:spLocks noGrp="1"/>
          </p:cNvSpPr>
          <p:nvPr>
            <p:ph type="sldNum" sz="quarter" idx="10"/>
          </p:nvPr>
        </p:nvSpPr>
        <p:spPr/>
        <p:txBody>
          <a:bodyPr/>
          <a:lstStyle/>
          <a:p>
            <a:r>
              <a:rPr lang="en-US"/>
              <a:t>Page </a:t>
            </a:r>
            <a:fld id="{888928BD-9DD5-4B49-B597-3FD2BD4272DD}" type="slidenum">
              <a:rPr dirty="0" smtClean="0"/>
              <a:pPr/>
              <a:t>3</a:t>
            </a:fld>
            <a:endParaRPr/>
          </a:p>
        </p:txBody>
      </p:sp>
      <p:sp>
        <p:nvSpPr>
          <p:cNvPr id="4" name="Espace réservé du texte 3">
            <a:extLst>
              <a:ext uri="{FF2B5EF4-FFF2-40B4-BE49-F238E27FC236}">
                <a16:creationId xmlns:a16="http://schemas.microsoft.com/office/drawing/2014/main" id="{13D9C972-F80A-1463-B58C-7FB8889FCF4A}"/>
              </a:ext>
            </a:extLst>
          </p:cNvPr>
          <p:cNvSpPr>
            <a:spLocks noGrp="1"/>
          </p:cNvSpPr>
          <p:nvPr>
            <p:ph type="body" sz="quarter" idx="11"/>
          </p:nvPr>
        </p:nvSpPr>
        <p:spPr/>
        <p:txBody>
          <a:bodyPr/>
          <a:lstStyle/>
          <a:p>
            <a:r>
              <a:rPr lang="fr-FR" dirty="0"/>
              <a:t>Cette matrice RACI permet de :</a:t>
            </a:r>
          </a:p>
          <a:p>
            <a:pPr marL="342900" indent="-342900">
              <a:buFont typeface="Arial" panose="020B0604020202020204" pitchFamily="34" charset="0"/>
              <a:buChar char="•"/>
            </a:pPr>
            <a:r>
              <a:rPr lang="fr-FR" dirty="0"/>
              <a:t>éviter les zones grises (« qui fait quoi ? »),</a:t>
            </a:r>
          </a:p>
          <a:p>
            <a:pPr marL="342900" indent="-342900">
              <a:buFont typeface="Arial" panose="020B0604020202020204" pitchFamily="34" charset="0"/>
              <a:buChar char="•"/>
            </a:pPr>
            <a:r>
              <a:rPr lang="fr-FR" dirty="0"/>
              <a:t>éviter les doublons ou oublis,</a:t>
            </a:r>
          </a:p>
          <a:p>
            <a:pPr marL="342900" indent="-342900">
              <a:buFont typeface="Arial" panose="020B0604020202020204" pitchFamily="34" charset="0"/>
              <a:buChar char="•"/>
            </a:pPr>
            <a:r>
              <a:rPr lang="fr-FR" dirty="0"/>
              <a:t>clarifier les responsabilités décisionnelles,</a:t>
            </a:r>
          </a:p>
          <a:p>
            <a:pPr marL="342900" indent="-342900">
              <a:buFont typeface="Arial" panose="020B0604020202020204" pitchFamily="34" charset="0"/>
              <a:buChar char="•"/>
            </a:pPr>
            <a:r>
              <a:rPr lang="fr-FR" dirty="0"/>
              <a:t>améliorer la communication entre acteurs.</a:t>
            </a:r>
          </a:p>
        </p:txBody>
      </p:sp>
    </p:spTree>
    <p:custDataLst>
      <p:tags r:id="rId1"/>
    </p:custDataLst>
    <p:extLst>
      <p:ext uri="{BB962C8B-B14F-4D97-AF65-F5344CB8AC3E}">
        <p14:creationId xmlns:p14="http://schemas.microsoft.com/office/powerpoint/2010/main" val="41633359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numéro de diapositive 2">
            <a:extLst>
              <a:ext uri="{FF2B5EF4-FFF2-40B4-BE49-F238E27FC236}">
                <a16:creationId xmlns:a16="http://schemas.microsoft.com/office/drawing/2014/main" id="{C1458A3B-6B2B-4E4A-90CB-405277AC2973}"/>
              </a:ext>
            </a:extLst>
          </p:cNvPr>
          <p:cNvSpPr>
            <a:spLocks noGrp="1"/>
          </p:cNvSpPr>
          <p:nvPr>
            <p:ph type="sldNum" sz="quarter" idx="10"/>
          </p:nvPr>
        </p:nvSpPr>
        <p:spPr>
          <a:xfrm>
            <a:off x="11033125" y="6363843"/>
            <a:ext cx="832612" cy="365125"/>
          </a:xfrm>
        </p:spPr>
        <p:txBody>
          <a:bodyPr/>
          <a:lstStyle/>
          <a:p>
            <a:r>
              <a:rPr lang="en-US"/>
              <a:t>Page </a:t>
            </a:r>
            <a:fld id="{888928BD-9DD5-4B49-B597-3FD2BD4272DD}" type="slidenum">
              <a:rPr dirty="0" smtClean="0"/>
              <a:pPr/>
              <a:t>4</a:t>
            </a:fld>
            <a:endParaRPr/>
          </a:p>
        </p:txBody>
      </p:sp>
      <p:sp>
        <p:nvSpPr>
          <p:cNvPr id="3" name="Espace réservé du texte 2">
            <a:extLst>
              <a:ext uri="{FF2B5EF4-FFF2-40B4-BE49-F238E27FC236}">
                <a16:creationId xmlns:a16="http://schemas.microsoft.com/office/drawing/2014/main" id="{AEA21313-C9EC-4F01-B221-49D30FADBA36}"/>
              </a:ext>
            </a:extLst>
          </p:cNvPr>
          <p:cNvSpPr>
            <a:spLocks noGrp="1"/>
          </p:cNvSpPr>
          <p:nvPr>
            <p:ph type="body" sz="quarter" idx="11"/>
          </p:nvPr>
        </p:nvSpPr>
        <p:spPr>
          <a:xfrm>
            <a:off x="419100" y="1301262"/>
            <a:ext cx="6934200" cy="4261338"/>
          </a:xfrm>
        </p:spPr>
        <p:txBody>
          <a:bodyPr vert="horz" lIns="0" tIns="45720" rIns="0" bIns="45720" rtlCol="0" anchor="t">
            <a:noAutofit/>
          </a:bodyPr>
          <a:lstStyle/>
          <a:p>
            <a:r>
              <a:rPr lang="fr-FR" dirty="0"/>
              <a:t>Installation et mise en place technique</a:t>
            </a:r>
          </a:p>
          <a:p>
            <a:r>
              <a:rPr lang="fr-FR" dirty="0"/>
              <a:t>Utilisation des modules</a:t>
            </a:r>
          </a:p>
          <a:p>
            <a:r>
              <a:rPr lang="fr-FR" dirty="0"/>
              <a:t>	</a:t>
            </a:r>
          </a:p>
        </p:txBody>
      </p:sp>
    </p:spTree>
    <p:custDataLst>
      <p:tags r:id="rId1"/>
    </p:custDataLst>
    <p:extLst>
      <p:ext uri="{BB962C8B-B14F-4D97-AF65-F5344CB8AC3E}">
        <p14:creationId xmlns:p14="http://schemas.microsoft.com/office/powerpoint/2010/main" val="312950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A33D78C5-76DB-4275-A91E-5FA37092BC8C}"/>
              </a:ext>
            </a:extLst>
          </p:cNvPr>
          <p:cNvSpPr>
            <a:spLocks noGrp="1"/>
          </p:cNvSpPr>
          <p:nvPr>
            <p:ph type="title"/>
          </p:nvPr>
        </p:nvSpPr>
        <p:spPr>
          <a:xfrm>
            <a:off x="411480" y="301486"/>
            <a:ext cx="5092505" cy="2452224"/>
          </a:xfrm>
        </p:spPr>
        <p:txBody>
          <a:bodyPr/>
          <a:lstStyle/>
          <a:p>
            <a:r>
              <a:rPr lang="fr-FR" dirty="0"/>
              <a:t>Installation et mise en place technique</a:t>
            </a:r>
            <a:br>
              <a:rPr lang="fr-FR" dirty="0"/>
            </a:br>
            <a:br>
              <a:rPr lang="fr-FR" dirty="0"/>
            </a:br>
            <a:br>
              <a:rPr lang="fr-FR" dirty="0"/>
            </a:br>
            <a:endParaRPr lang="fr-FR" dirty="0"/>
          </a:p>
        </p:txBody>
      </p:sp>
      <p:sp>
        <p:nvSpPr>
          <p:cNvPr id="5" name="Espace réservé du numéro de diapositive 2">
            <a:extLst>
              <a:ext uri="{FF2B5EF4-FFF2-40B4-BE49-F238E27FC236}">
                <a16:creationId xmlns:a16="http://schemas.microsoft.com/office/drawing/2014/main" id="{C14853CC-6976-480E-A37D-B0D79063019C}"/>
              </a:ext>
            </a:extLst>
          </p:cNvPr>
          <p:cNvSpPr>
            <a:spLocks noGrp="1"/>
          </p:cNvSpPr>
          <p:nvPr>
            <p:ph type="sldNum" sz="quarter" idx="10"/>
          </p:nvPr>
        </p:nvSpPr>
        <p:spPr/>
        <p:txBody>
          <a:bodyPr/>
          <a:lstStyle/>
          <a:p>
            <a:r>
              <a:rPr lang="en-US"/>
              <a:t>Page </a:t>
            </a:r>
            <a:fld id="{888928BD-9DD5-4B49-B597-3FD2BD4272DD}" type="slidenum">
              <a:rPr smtClean="0"/>
              <a:pPr/>
              <a:t>5</a:t>
            </a:fld>
            <a:endParaRPr/>
          </a:p>
        </p:txBody>
      </p:sp>
    </p:spTree>
    <p:custDataLst>
      <p:tags r:id="rId1"/>
    </p:custDataLst>
    <p:extLst>
      <p:ext uri="{BB962C8B-B14F-4D97-AF65-F5344CB8AC3E}">
        <p14:creationId xmlns:p14="http://schemas.microsoft.com/office/powerpoint/2010/main" val="10761460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5EC56C-C304-6FC7-6945-83BD26738BA9}"/>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E6D1D139-DE4B-097C-162C-07C8BD748940}"/>
              </a:ext>
            </a:extLst>
          </p:cNvPr>
          <p:cNvSpPr>
            <a:spLocks noGrp="1"/>
          </p:cNvSpPr>
          <p:nvPr>
            <p:ph type="title"/>
          </p:nvPr>
        </p:nvSpPr>
        <p:spPr/>
        <p:txBody>
          <a:bodyPr/>
          <a:lstStyle/>
          <a:p>
            <a:r>
              <a:rPr lang="fr-FR" dirty="0"/>
              <a:t>Installation</a:t>
            </a:r>
          </a:p>
        </p:txBody>
      </p:sp>
      <p:sp>
        <p:nvSpPr>
          <p:cNvPr id="9" name="Espace réservé du numéro de diapositive 2">
            <a:extLst>
              <a:ext uri="{FF2B5EF4-FFF2-40B4-BE49-F238E27FC236}">
                <a16:creationId xmlns:a16="http://schemas.microsoft.com/office/drawing/2014/main" id="{24267C41-A07D-5637-E7D9-67D8A95FE20B}"/>
              </a:ext>
            </a:extLst>
          </p:cNvPr>
          <p:cNvSpPr>
            <a:spLocks noGrp="1"/>
          </p:cNvSpPr>
          <p:nvPr>
            <p:ph type="sldNum" sz="quarter" idx="10"/>
          </p:nvPr>
        </p:nvSpPr>
        <p:spPr/>
        <p:txBody>
          <a:bodyPr/>
          <a:lstStyle/>
          <a:p>
            <a:r>
              <a:rPr lang="en-US"/>
              <a:t>Page </a:t>
            </a:r>
            <a:fld id="{888928BD-9DD5-4B49-B597-3FD2BD4272DD}" type="slidenum">
              <a:rPr smtClean="0"/>
              <a:pPr/>
              <a:t>6</a:t>
            </a:fld>
            <a:endParaRPr/>
          </a:p>
        </p:txBody>
      </p:sp>
      <p:graphicFrame>
        <p:nvGraphicFramePr>
          <p:cNvPr id="4" name="Tableau 3">
            <a:extLst>
              <a:ext uri="{FF2B5EF4-FFF2-40B4-BE49-F238E27FC236}">
                <a16:creationId xmlns:a16="http://schemas.microsoft.com/office/drawing/2014/main" id="{A8BA80F2-2D34-AB19-7F0C-F45EC0B209DC}"/>
              </a:ext>
            </a:extLst>
          </p:cNvPr>
          <p:cNvGraphicFramePr>
            <a:graphicFrameLocks noGrp="1"/>
          </p:cNvGraphicFramePr>
          <p:nvPr>
            <p:extLst>
              <p:ext uri="{D42A27DB-BD31-4B8C-83A1-F6EECF244321}">
                <p14:modId xmlns:p14="http://schemas.microsoft.com/office/powerpoint/2010/main" val="4268600470"/>
              </p:ext>
            </p:extLst>
          </p:nvPr>
        </p:nvGraphicFramePr>
        <p:xfrm>
          <a:off x="411477" y="1037214"/>
          <a:ext cx="11065819" cy="4973320"/>
        </p:xfrm>
        <a:graphic>
          <a:graphicData uri="http://schemas.openxmlformats.org/drawingml/2006/table">
            <a:tbl>
              <a:tblPr firstRow="1" bandRow="1">
                <a:tableStyleId>{5C22544A-7EE6-4342-B048-85BDC9FD1C3A}</a:tableStyleId>
              </a:tblPr>
              <a:tblGrid>
                <a:gridCol w="4304474">
                  <a:extLst>
                    <a:ext uri="{9D8B030D-6E8A-4147-A177-3AD203B41FA5}">
                      <a16:colId xmlns:a16="http://schemas.microsoft.com/office/drawing/2014/main" val="1398602530"/>
                    </a:ext>
                  </a:extLst>
                </a:gridCol>
                <a:gridCol w="2337879">
                  <a:extLst>
                    <a:ext uri="{9D8B030D-6E8A-4147-A177-3AD203B41FA5}">
                      <a16:colId xmlns:a16="http://schemas.microsoft.com/office/drawing/2014/main" val="3287335907"/>
                    </a:ext>
                  </a:extLst>
                </a:gridCol>
                <a:gridCol w="2211733">
                  <a:extLst>
                    <a:ext uri="{9D8B030D-6E8A-4147-A177-3AD203B41FA5}">
                      <a16:colId xmlns:a16="http://schemas.microsoft.com/office/drawing/2014/main" val="1567410477"/>
                    </a:ext>
                  </a:extLst>
                </a:gridCol>
                <a:gridCol w="2211733">
                  <a:extLst>
                    <a:ext uri="{9D8B030D-6E8A-4147-A177-3AD203B41FA5}">
                      <a16:colId xmlns:a16="http://schemas.microsoft.com/office/drawing/2014/main" val="1792720092"/>
                    </a:ext>
                  </a:extLst>
                </a:gridCol>
              </a:tblGrid>
              <a:tr h="370840">
                <a:tc>
                  <a:txBody>
                    <a:bodyPr/>
                    <a:lstStyle/>
                    <a:p>
                      <a:r>
                        <a:rPr lang="fr-FR" dirty="0"/>
                        <a:t>Action</a:t>
                      </a:r>
                    </a:p>
                  </a:txBody>
                  <a:tcPr/>
                </a:tc>
                <a:tc>
                  <a:txBody>
                    <a:bodyPr/>
                    <a:lstStyle/>
                    <a:p>
                      <a:r>
                        <a:rPr lang="fr-FR" dirty="0"/>
                        <a:t>On </a:t>
                      </a:r>
                      <a:r>
                        <a:rPr lang="fr-FR" dirty="0" err="1"/>
                        <a:t>Premise</a:t>
                      </a:r>
                      <a:endParaRPr lang="fr-FR" dirty="0"/>
                    </a:p>
                  </a:txBody>
                  <a:tcPr/>
                </a:tc>
                <a:tc>
                  <a:txBody>
                    <a:bodyPr/>
                    <a:lstStyle/>
                    <a:p>
                      <a:r>
                        <a:rPr lang="fr-FR" dirty="0"/>
                        <a:t>Offre « Cloud »</a:t>
                      </a:r>
                    </a:p>
                  </a:txBody>
                  <a:tcPr/>
                </a:tc>
                <a:tc>
                  <a:txBody>
                    <a:bodyPr/>
                    <a:lstStyle/>
                    <a:p>
                      <a:r>
                        <a:rPr lang="fr-FR" dirty="0"/>
                        <a:t>Offre « Saas »</a:t>
                      </a:r>
                    </a:p>
                  </a:txBody>
                  <a:tcPr/>
                </a:tc>
                <a:extLst>
                  <a:ext uri="{0D108BD9-81ED-4DB2-BD59-A6C34878D82A}">
                    <a16:rowId xmlns:a16="http://schemas.microsoft.com/office/drawing/2014/main" val="3409907076"/>
                  </a:ext>
                </a:extLst>
              </a:tr>
              <a:tr h="370840">
                <a:tc>
                  <a:txBody>
                    <a:bodyPr/>
                    <a:lstStyle/>
                    <a:p>
                      <a:r>
                        <a:rPr lang="fr-FR" dirty="0"/>
                        <a:t>Installer les  applications</a:t>
                      </a:r>
                    </a:p>
                    <a:p>
                      <a:pPr marL="285750" indent="-285750">
                        <a:buFont typeface="Arial" panose="020B0604020202020204" pitchFamily="34" charset="0"/>
                        <a:buChar char="•"/>
                      </a:pPr>
                      <a:r>
                        <a:rPr lang="fr-FR" dirty="0"/>
                        <a:t>XRT Bank Format Library</a:t>
                      </a:r>
                    </a:p>
                    <a:p>
                      <a:pPr marL="285750" indent="-285750">
                        <a:buFont typeface="Arial" panose="020B0604020202020204" pitchFamily="34" charset="0"/>
                        <a:buChar char="•"/>
                      </a:pPr>
                      <a:r>
                        <a:rPr lang="fr-FR" dirty="0"/>
                        <a:t>XRT Common Services</a:t>
                      </a:r>
                    </a:p>
                    <a:p>
                      <a:pPr marL="285750" indent="-285750">
                        <a:buFont typeface="Arial" panose="020B0604020202020204" pitchFamily="34" charset="0"/>
                        <a:buChar char="•"/>
                      </a:pPr>
                      <a:r>
                        <a:rPr lang="fr-FR" dirty="0"/>
                        <a:t>XRT Treasury – Communication</a:t>
                      </a:r>
                    </a:p>
                    <a:p>
                      <a:pPr marL="285750" indent="-285750">
                        <a:buFont typeface="Arial" panose="020B0604020202020204" pitchFamily="34" charset="0"/>
                        <a:buChar char="•"/>
                      </a:pPr>
                      <a:r>
                        <a:rPr lang="fr-FR" dirty="0"/>
                        <a:t>XRT Treasury – Signature </a:t>
                      </a:r>
                    </a:p>
                  </a:txBody>
                  <a:tcPr/>
                </a:tc>
                <a:tc>
                  <a:txBody>
                    <a:bodyPr/>
                    <a:lstStyle/>
                    <a:p>
                      <a:pPr algn="ctr"/>
                      <a:r>
                        <a:rPr lang="fr-FR" dirty="0"/>
                        <a:t>Partenaire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dirty="0" err="1"/>
                        <a:t>CloudOps</a:t>
                      </a:r>
                      <a:r>
                        <a:rPr lang="fr-FR" dirty="0"/>
                        <a:t> Sage </a:t>
                      </a:r>
                    </a:p>
                  </a:txBody>
                  <a:tcPr anchor="ctr"/>
                </a:tc>
                <a:tc>
                  <a:txBody>
                    <a:bodyPr/>
                    <a:lstStyle/>
                    <a:p>
                      <a:pPr algn="ctr"/>
                      <a:r>
                        <a:rPr lang="fr-FR" dirty="0" err="1"/>
                        <a:t>CloudOps</a:t>
                      </a:r>
                      <a:r>
                        <a:rPr lang="fr-FR" dirty="0"/>
                        <a:t> Sage</a:t>
                      </a:r>
                    </a:p>
                  </a:txBody>
                  <a:tcPr anchor="ctr"/>
                </a:tc>
                <a:extLst>
                  <a:ext uri="{0D108BD9-81ED-4DB2-BD59-A6C34878D82A}">
                    <a16:rowId xmlns:a16="http://schemas.microsoft.com/office/drawing/2014/main" val="2505441663"/>
                  </a:ext>
                </a:extLst>
              </a:tr>
              <a:tr h="370840">
                <a:tc>
                  <a:txBody>
                    <a:bodyPr/>
                    <a:lstStyle/>
                    <a:p>
                      <a:pPr marL="0" indent="0">
                        <a:buFont typeface="Arial" panose="020B0604020202020204" pitchFamily="34" charset="0"/>
                        <a:buNone/>
                      </a:pPr>
                      <a:r>
                        <a:rPr lang="fr-FR" dirty="0"/>
                        <a:t>Mettre à jour les applications</a:t>
                      </a:r>
                    </a:p>
                  </a:txBody>
                  <a:tcPr/>
                </a:tc>
                <a:tc>
                  <a:txBody>
                    <a:bodyPr/>
                    <a:lstStyle/>
                    <a:p>
                      <a:pPr algn="ctr"/>
                      <a:r>
                        <a:rPr lang="fr-FR" dirty="0"/>
                        <a:t>Partenaire</a:t>
                      </a:r>
                    </a:p>
                  </a:txBody>
                  <a:tcPr anchor="ctr"/>
                </a:tc>
                <a:tc>
                  <a:txBody>
                    <a:bodyPr/>
                    <a:lstStyle/>
                    <a:p>
                      <a:pPr algn="ctr"/>
                      <a:r>
                        <a:rPr lang="fr-FR" dirty="0"/>
                        <a:t>Partenaire </a:t>
                      </a:r>
                    </a:p>
                  </a:txBody>
                  <a:tcPr anchor="ctr"/>
                </a:tc>
                <a:tc>
                  <a:txBody>
                    <a:bodyPr/>
                    <a:lstStyle/>
                    <a:p>
                      <a:pPr algn="ctr"/>
                      <a:r>
                        <a:rPr lang="fr-FR" dirty="0" err="1"/>
                        <a:t>CloudOps</a:t>
                      </a:r>
                      <a:r>
                        <a:rPr lang="fr-FR" dirty="0"/>
                        <a:t> Sage</a:t>
                      </a:r>
                    </a:p>
                  </a:txBody>
                  <a:tcPr anchor="ctr"/>
                </a:tc>
                <a:extLst>
                  <a:ext uri="{0D108BD9-81ED-4DB2-BD59-A6C34878D82A}">
                    <a16:rowId xmlns:a16="http://schemas.microsoft.com/office/drawing/2014/main" val="4151554441"/>
                  </a:ext>
                </a:extLst>
              </a:tr>
              <a:tr h="370840">
                <a:tc>
                  <a:txBody>
                    <a:bodyPr/>
                    <a:lstStyle/>
                    <a:p>
                      <a:pPr marL="0" indent="0">
                        <a:buFont typeface="Arial" panose="020B0604020202020204" pitchFamily="34" charset="0"/>
                        <a:buNone/>
                      </a:pPr>
                      <a:r>
                        <a:rPr lang="fr-FR" dirty="0"/>
                        <a:t>Notification d’interruption de service</a:t>
                      </a:r>
                    </a:p>
                  </a:txBody>
                  <a:tcPr/>
                </a:tc>
                <a:tc>
                  <a:txBody>
                    <a:bodyPr/>
                    <a:lstStyle/>
                    <a:p>
                      <a:pPr algn="ctr"/>
                      <a:r>
                        <a:rPr lang="fr-FR" dirty="0"/>
                        <a:t>Partenaire</a:t>
                      </a:r>
                    </a:p>
                  </a:txBody>
                  <a:tcPr anchor="ctr"/>
                </a:tc>
                <a:tc>
                  <a:txBody>
                    <a:bodyPr/>
                    <a:lstStyle/>
                    <a:p>
                      <a:pPr algn="ctr"/>
                      <a:r>
                        <a:rPr lang="fr-FR" dirty="0"/>
                        <a:t>Partenaire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dirty="0" err="1"/>
                        <a:t>CloudOps</a:t>
                      </a:r>
                      <a:r>
                        <a:rPr lang="fr-FR" dirty="0"/>
                        <a:t> Sage</a:t>
                      </a:r>
                    </a:p>
                  </a:txBody>
                  <a:tcPr anchor="ctr"/>
                </a:tc>
                <a:extLst>
                  <a:ext uri="{0D108BD9-81ED-4DB2-BD59-A6C34878D82A}">
                    <a16:rowId xmlns:a16="http://schemas.microsoft.com/office/drawing/2014/main" val="4122638036"/>
                  </a:ext>
                </a:extLst>
              </a:tr>
              <a:tr h="370840">
                <a:tc>
                  <a:txBody>
                    <a:bodyPr/>
                    <a:lstStyle/>
                    <a:p>
                      <a:pPr marL="0" indent="0">
                        <a:buFont typeface="Arial" panose="020B0604020202020204" pitchFamily="34" charset="0"/>
                        <a:buNone/>
                      </a:pPr>
                      <a:r>
                        <a:rPr lang="fr-FR" dirty="0"/>
                        <a:t>Création des Tenants</a:t>
                      </a:r>
                    </a:p>
                  </a:txBody>
                  <a:tcPr/>
                </a:tc>
                <a:tc>
                  <a:txBody>
                    <a:bodyPr/>
                    <a:lstStyle/>
                    <a:p>
                      <a:pPr algn="ctr"/>
                      <a:r>
                        <a:rPr lang="fr-FR" dirty="0"/>
                        <a:t>Partenaire</a:t>
                      </a:r>
                    </a:p>
                  </a:txBody>
                  <a:tcPr anchor="ctr"/>
                </a:tc>
                <a:tc>
                  <a:txBody>
                    <a:bodyPr/>
                    <a:lstStyle/>
                    <a:p>
                      <a:pPr algn="ctr"/>
                      <a:r>
                        <a:rPr lang="fr-FR" dirty="0" err="1"/>
                        <a:t>CloudOps</a:t>
                      </a:r>
                      <a:r>
                        <a:rPr lang="fr-FR" dirty="0"/>
                        <a:t> Sage</a:t>
                      </a:r>
                    </a:p>
                  </a:txBody>
                  <a:tcPr anchor="ctr"/>
                </a:tc>
                <a:tc>
                  <a:txBody>
                    <a:bodyPr/>
                    <a:lstStyle/>
                    <a:p>
                      <a:pPr algn="ctr"/>
                      <a:r>
                        <a:rPr lang="fr-FR" dirty="0" err="1"/>
                        <a:t>CloudOps</a:t>
                      </a:r>
                      <a:r>
                        <a:rPr lang="fr-FR" dirty="0"/>
                        <a:t> Sage</a:t>
                      </a:r>
                    </a:p>
                  </a:txBody>
                  <a:tcPr anchor="ctr"/>
                </a:tc>
                <a:extLst>
                  <a:ext uri="{0D108BD9-81ED-4DB2-BD59-A6C34878D82A}">
                    <a16:rowId xmlns:a16="http://schemas.microsoft.com/office/drawing/2014/main" val="3519393294"/>
                  </a:ext>
                </a:extLst>
              </a:tr>
              <a:tr h="370840">
                <a:tc>
                  <a:txBody>
                    <a:bodyPr/>
                    <a:lstStyle/>
                    <a:p>
                      <a:pPr marL="0" indent="0">
                        <a:buFont typeface="Arial" panose="020B0604020202020204" pitchFamily="34" charset="0"/>
                        <a:buNone/>
                      </a:pPr>
                      <a:r>
                        <a:rPr lang="fr-FR" dirty="0"/>
                        <a:t>Création des bases de données</a:t>
                      </a:r>
                    </a:p>
                  </a:txBody>
                  <a:tcPr/>
                </a:tc>
                <a:tc>
                  <a:txBody>
                    <a:bodyPr/>
                    <a:lstStyle/>
                    <a:p>
                      <a:pPr algn="ctr"/>
                      <a:r>
                        <a:rPr lang="fr-FR" dirty="0"/>
                        <a:t>Partenaire</a:t>
                      </a:r>
                    </a:p>
                  </a:txBody>
                  <a:tcPr anchor="ctr"/>
                </a:tc>
                <a:tc>
                  <a:txBody>
                    <a:bodyPr/>
                    <a:lstStyle/>
                    <a:p>
                      <a:pPr algn="ctr"/>
                      <a:r>
                        <a:rPr lang="fr-FR" dirty="0" err="1"/>
                        <a:t>CloudOps</a:t>
                      </a:r>
                      <a:r>
                        <a:rPr lang="fr-FR" dirty="0"/>
                        <a:t> Sage</a:t>
                      </a:r>
                    </a:p>
                  </a:txBody>
                  <a:tcPr anchor="ctr"/>
                </a:tc>
                <a:tc>
                  <a:txBody>
                    <a:bodyPr/>
                    <a:lstStyle/>
                    <a:p>
                      <a:pPr algn="ctr"/>
                      <a:r>
                        <a:rPr lang="fr-FR" dirty="0" err="1"/>
                        <a:t>CloudOps</a:t>
                      </a:r>
                      <a:r>
                        <a:rPr lang="fr-FR" dirty="0"/>
                        <a:t> Sage</a:t>
                      </a:r>
                    </a:p>
                  </a:txBody>
                  <a:tcPr anchor="ctr"/>
                </a:tc>
                <a:extLst>
                  <a:ext uri="{0D108BD9-81ED-4DB2-BD59-A6C34878D82A}">
                    <a16:rowId xmlns:a16="http://schemas.microsoft.com/office/drawing/2014/main" val="1015257842"/>
                  </a:ext>
                </a:extLst>
              </a:tr>
              <a:tr h="370840">
                <a:tc>
                  <a:txBody>
                    <a:bodyPr/>
                    <a:lstStyle/>
                    <a:p>
                      <a:pPr marL="0" indent="0">
                        <a:buFont typeface="Arial" panose="020B0604020202020204" pitchFamily="34" charset="0"/>
                        <a:buNone/>
                      </a:pPr>
                      <a:r>
                        <a:rPr lang="fr-FR" dirty="0"/>
                        <a:t>Gestion des sauvegardes</a:t>
                      </a:r>
                    </a:p>
                  </a:txBody>
                  <a:tcPr/>
                </a:tc>
                <a:tc>
                  <a:txBody>
                    <a:bodyPr/>
                    <a:lstStyle/>
                    <a:p>
                      <a:pPr algn="ctr"/>
                      <a:r>
                        <a:rPr lang="fr-FR" dirty="0"/>
                        <a:t>Partenaire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dirty="0" err="1"/>
                        <a:t>CloudOps</a:t>
                      </a:r>
                      <a:r>
                        <a:rPr lang="fr-FR" dirty="0"/>
                        <a:t> Sage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dirty="0" err="1"/>
                        <a:t>CloudOps</a:t>
                      </a:r>
                      <a:r>
                        <a:rPr lang="fr-FR" dirty="0"/>
                        <a:t> Sage</a:t>
                      </a:r>
                    </a:p>
                  </a:txBody>
                  <a:tcPr anchor="ctr"/>
                </a:tc>
                <a:extLst>
                  <a:ext uri="{0D108BD9-81ED-4DB2-BD59-A6C34878D82A}">
                    <a16:rowId xmlns:a16="http://schemas.microsoft.com/office/drawing/2014/main" val="1545859169"/>
                  </a:ext>
                </a:extLst>
              </a:tr>
              <a:tr h="370840">
                <a:tc>
                  <a:txBody>
                    <a:bodyPr/>
                    <a:lstStyle/>
                    <a:p>
                      <a:pPr marL="0" indent="0">
                        <a:buFont typeface="Arial" panose="020B0604020202020204" pitchFamily="34" charset="0"/>
                        <a:buNone/>
                      </a:pPr>
                      <a:r>
                        <a:rPr lang="fr-FR" dirty="0"/>
                        <a:t>Initialisation du fournisseur de service</a:t>
                      </a:r>
                    </a:p>
                  </a:txBody>
                  <a:tcPr/>
                </a:tc>
                <a:tc>
                  <a:txBody>
                    <a:bodyPr/>
                    <a:lstStyle/>
                    <a:p>
                      <a:pPr algn="ctr"/>
                      <a:r>
                        <a:rPr kumimoji="0" lang="fr-FR" sz="1800" b="0" i="0" u="none" strike="noStrike" kern="1200" cap="none" spc="0" normalizeH="0" baseline="0" noProof="0" dirty="0">
                          <a:ln>
                            <a:noFill/>
                          </a:ln>
                          <a:solidFill>
                            <a:srgbClr val="000000"/>
                          </a:solidFill>
                          <a:effectLst/>
                          <a:uLnTx/>
                          <a:uFillTx/>
                          <a:latin typeface="Sage Text"/>
                          <a:ea typeface="+mn-ea"/>
                          <a:cs typeface="+mn-cs"/>
                        </a:rPr>
                        <a:t>Partenaire</a:t>
                      </a:r>
                      <a:endParaRPr lang="fr-FR"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a:ln>
                            <a:noFill/>
                          </a:ln>
                          <a:solidFill>
                            <a:srgbClr val="000000"/>
                          </a:solidFill>
                          <a:effectLst/>
                          <a:uLnTx/>
                          <a:uFillTx/>
                          <a:latin typeface="Sage Text"/>
                          <a:ea typeface="+mn-ea"/>
                          <a:cs typeface="+mn-cs"/>
                        </a:rPr>
                        <a:t>Partenaire</a:t>
                      </a:r>
                      <a:endParaRPr lang="fr-FR"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srgbClr val="000000"/>
                          </a:solidFill>
                          <a:effectLst/>
                          <a:uLnTx/>
                          <a:uFillTx/>
                          <a:latin typeface="Sage Text"/>
                          <a:ea typeface="+mn-ea"/>
                          <a:cs typeface="+mn-cs"/>
                        </a:rPr>
                        <a:t>Partenaire</a:t>
                      </a:r>
                      <a:endParaRPr lang="fr-FR" dirty="0"/>
                    </a:p>
                  </a:txBody>
                  <a:tcPr anchor="ctr"/>
                </a:tc>
                <a:extLst>
                  <a:ext uri="{0D108BD9-81ED-4DB2-BD59-A6C34878D82A}">
                    <a16:rowId xmlns:a16="http://schemas.microsoft.com/office/drawing/2014/main" val="3241089942"/>
                  </a:ext>
                </a:extLst>
              </a:tr>
              <a:tr h="370840">
                <a:tc>
                  <a:txBody>
                    <a:bodyPr/>
                    <a:lstStyle/>
                    <a:p>
                      <a:pPr marL="0" indent="0">
                        <a:buFont typeface="Arial" panose="020B0604020202020204" pitchFamily="34" charset="0"/>
                        <a:buNone/>
                      </a:pPr>
                      <a:r>
                        <a:rPr lang="fr-FR" dirty="0"/>
                        <a:t>Modification APIKEY et import du certificat du fournisseur de service</a:t>
                      </a:r>
                    </a:p>
                  </a:txBody>
                  <a:tcPr/>
                </a:tc>
                <a:tc>
                  <a:txBody>
                    <a:bodyPr/>
                    <a:lstStyle/>
                    <a:p>
                      <a:pPr algn="ctr"/>
                      <a:r>
                        <a:rPr kumimoji="0" lang="fr-FR" sz="1800" b="0" i="0" u="none" strike="noStrike" kern="1200" cap="none" spc="0" normalizeH="0" baseline="0" noProof="0" dirty="0">
                          <a:ln>
                            <a:noFill/>
                          </a:ln>
                          <a:solidFill>
                            <a:srgbClr val="000000"/>
                          </a:solidFill>
                          <a:effectLst/>
                          <a:uLnTx/>
                          <a:uFillTx/>
                          <a:latin typeface="+mn-lt"/>
                          <a:ea typeface="+mn-ea"/>
                          <a:cs typeface="+mn-cs"/>
                        </a:rPr>
                        <a:t>Partenaire</a:t>
                      </a:r>
                      <a:endParaRPr lang="fr-FR"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srgbClr val="000000"/>
                          </a:solidFill>
                          <a:effectLst/>
                          <a:uLnTx/>
                          <a:uFillTx/>
                          <a:latin typeface="+mn-lt"/>
                          <a:ea typeface="+mn-ea"/>
                          <a:cs typeface="+mn-cs"/>
                        </a:rPr>
                        <a:t>Partenaire</a:t>
                      </a:r>
                      <a:endParaRPr lang="fr-FR"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dirty="0" err="1"/>
                        <a:t>CloudOps</a:t>
                      </a:r>
                      <a:r>
                        <a:rPr lang="fr-FR" dirty="0"/>
                        <a:t> Sage par défaut, p</a:t>
                      </a:r>
                      <a:r>
                        <a:rPr kumimoji="0" lang="fr-FR" sz="1800" b="0" i="0" u="none" strike="noStrike" kern="1200" cap="none" spc="0" normalizeH="0" baseline="0" noProof="0" dirty="0" err="1">
                          <a:ln>
                            <a:noFill/>
                          </a:ln>
                          <a:solidFill>
                            <a:srgbClr val="000000"/>
                          </a:solidFill>
                          <a:effectLst/>
                          <a:uLnTx/>
                          <a:uFillTx/>
                          <a:latin typeface="+mn-lt"/>
                          <a:ea typeface="+mn-ea"/>
                          <a:cs typeface="+mn-cs"/>
                        </a:rPr>
                        <a:t>artenaire</a:t>
                      </a:r>
                      <a:r>
                        <a:rPr kumimoji="0" lang="fr-FR" sz="1800" b="0" i="0" u="none" strike="noStrike" kern="1200" cap="none" spc="0" normalizeH="0" baseline="0" noProof="0" dirty="0">
                          <a:ln>
                            <a:noFill/>
                          </a:ln>
                          <a:solidFill>
                            <a:srgbClr val="000000"/>
                          </a:solidFill>
                          <a:effectLst/>
                          <a:uLnTx/>
                          <a:uFillTx/>
                          <a:latin typeface="+mn-lt"/>
                          <a:ea typeface="+mn-ea"/>
                          <a:cs typeface="+mn-cs"/>
                        </a:rPr>
                        <a:t> à la demande.</a:t>
                      </a:r>
                      <a:endParaRPr lang="fr-FR" dirty="0"/>
                    </a:p>
                  </a:txBody>
                  <a:tcPr anchor="ctr"/>
                </a:tc>
                <a:extLst>
                  <a:ext uri="{0D108BD9-81ED-4DB2-BD59-A6C34878D82A}">
                    <a16:rowId xmlns:a16="http://schemas.microsoft.com/office/drawing/2014/main" val="2230344766"/>
                  </a:ext>
                </a:extLst>
              </a:tr>
            </a:tbl>
          </a:graphicData>
        </a:graphic>
      </p:graphicFrame>
    </p:spTree>
    <p:custDataLst>
      <p:tags r:id="rId1"/>
    </p:custDataLst>
    <p:extLst>
      <p:ext uri="{BB962C8B-B14F-4D97-AF65-F5344CB8AC3E}">
        <p14:creationId xmlns:p14="http://schemas.microsoft.com/office/powerpoint/2010/main" val="7404652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FD994E-B697-2D7C-5291-A23B5BBBB29D}"/>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CB2FDD41-EC84-2616-E9B4-30C21E420D66}"/>
              </a:ext>
            </a:extLst>
          </p:cNvPr>
          <p:cNvSpPr>
            <a:spLocks noGrp="1"/>
          </p:cNvSpPr>
          <p:nvPr>
            <p:ph type="title"/>
          </p:nvPr>
        </p:nvSpPr>
        <p:spPr/>
        <p:txBody>
          <a:bodyPr/>
          <a:lstStyle/>
          <a:p>
            <a:r>
              <a:rPr lang="fr-FR" dirty="0"/>
              <a:t>Mise en place technique</a:t>
            </a:r>
          </a:p>
        </p:txBody>
      </p:sp>
      <p:sp>
        <p:nvSpPr>
          <p:cNvPr id="9" name="Espace réservé du numéro de diapositive 2">
            <a:extLst>
              <a:ext uri="{FF2B5EF4-FFF2-40B4-BE49-F238E27FC236}">
                <a16:creationId xmlns:a16="http://schemas.microsoft.com/office/drawing/2014/main" id="{7ABEC3E9-35AA-039E-A067-16949FD08686}"/>
              </a:ext>
            </a:extLst>
          </p:cNvPr>
          <p:cNvSpPr>
            <a:spLocks noGrp="1"/>
          </p:cNvSpPr>
          <p:nvPr>
            <p:ph type="sldNum" sz="quarter" idx="10"/>
          </p:nvPr>
        </p:nvSpPr>
        <p:spPr/>
        <p:txBody>
          <a:bodyPr/>
          <a:lstStyle/>
          <a:p>
            <a:r>
              <a:rPr lang="en-US"/>
              <a:t>Page </a:t>
            </a:r>
            <a:fld id="{888928BD-9DD5-4B49-B597-3FD2BD4272DD}" type="slidenum">
              <a:rPr smtClean="0"/>
              <a:pPr/>
              <a:t>7</a:t>
            </a:fld>
            <a:endParaRPr/>
          </a:p>
        </p:txBody>
      </p:sp>
      <p:graphicFrame>
        <p:nvGraphicFramePr>
          <p:cNvPr id="4" name="Tableau 3">
            <a:extLst>
              <a:ext uri="{FF2B5EF4-FFF2-40B4-BE49-F238E27FC236}">
                <a16:creationId xmlns:a16="http://schemas.microsoft.com/office/drawing/2014/main" id="{B62386E7-7EB0-E1E6-A3CD-CE611F046717}"/>
              </a:ext>
            </a:extLst>
          </p:cNvPr>
          <p:cNvGraphicFramePr>
            <a:graphicFrameLocks noGrp="1"/>
          </p:cNvGraphicFramePr>
          <p:nvPr>
            <p:extLst>
              <p:ext uri="{D42A27DB-BD31-4B8C-83A1-F6EECF244321}">
                <p14:modId xmlns:p14="http://schemas.microsoft.com/office/powerpoint/2010/main" val="3120834985"/>
              </p:ext>
            </p:extLst>
          </p:nvPr>
        </p:nvGraphicFramePr>
        <p:xfrm>
          <a:off x="411477" y="1037214"/>
          <a:ext cx="11065819" cy="2966720"/>
        </p:xfrm>
        <a:graphic>
          <a:graphicData uri="http://schemas.openxmlformats.org/drawingml/2006/table">
            <a:tbl>
              <a:tblPr firstRow="1" bandRow="1">
                <a:tableStyleId>{5C22544A-7EE6-4342-B048-85BDC9FD1C3A}</a:tableStyleId>
              </a:tblPr>
              <a:tblGrid>
                <a:gridCol w="4304474">
                  <a:extLst>
                    <a:ext uri="{9D8B030D-6E8A-4147-A177-3AD203B41FA5}">
                      <a16:colId xmlns:a16="http://schemas.microsoft.com/office/drawing/2014/main" val="1398602530"/>
                    </a:ext>
                  </a:extLst>
                </a:gridCol>
                <a:gridCol w="2337879">
                  <a:extLst>
                    <a:ext uri="{9D8B030D-6E8A-4147-A177-3AD203B41FA5}">
                      <a16:colId xmlns:a16="http://schemas.microsoft.com/office/drawing/2014/main" val="3287335907"/>
                    </a:ext>
                  </a:extLst>
                </a:gridCol>
                <a:gridCol w="2211733">
                  <a:extLst>
                    <a:ext uri="{9D8B030D-6E8A-4147-A177-3AD203B41FA5}">
                      <a16:colId xmlns:a16="http://schemas.microsoft.com/office/drawing/2014/main" val="1567410477"/>
                    </a:ext>
                  </a:extLst>
                </a:gridCol>
                <a:gridCol w="2211733">
                  <a:extLst>
                    <a:ext uri="{9D8B030D-6E8A-4147-A177-3AD203B41FA5}">
                      <a16:colId xmlns:a16="http://schemas.microsoft.com/office/drawing/2014/main" val="1792720092"/>
                    </a:ext>
                  </a:extLst>
                </a:gridCol>
              </a:tblGrid>
              <a:tr h="370840">
                <a:tc>
                  <a:txBody>
                    <a:bodyPr/>
                    <a:lstStyle/>
                    <a:p>
                      <a:r>
                        <a:rPr lang="fr-FR" dirty="0"/>
                        <a:t>Action</a:t>
                      </a:r>
                    </a:p>
                  </a:txBody>
                  <a:tcPr/>
                </a:tc>
                <a:tc>
                  <a:txBody>
                    <a:bodyPr/>
                    <a:lstStyle/>
                    <a:p>
                      <a:r>
                        <a:rPr lang="fr-FR" dirty="0"/>
                        <a:t>On </a:t>
                      </a:r>
                      <a:r>
                        <a:rPr lang="fr-FR" dirty="0" err="1"/>
                        <a:t>Premise</a:t>
                      </a:r>
                      <a:endParaRPr lang="fr-FR" dirty="0"/>
                    </a:p>
                  </a:txBody>
                  <a:tcPr/>
                </a:tc>
                <a:tc>
                  <a:txBody>
                    <a:bodyPr/>
                    <a:lstStyle/>
                    <a:p>
                      <a:r>
                        <a:rPr lang="fr-FR" dirty="0"/>
                        <a:t>Offre « Cloud »</a:t>
                      </a:r>
                    </a:p>
                  </a:txBody>
                  <a:tcPr/>
                </a:tc>
                <a:tc>
                  <a:txBody>
                    <a:bodyPr/>
                    <a:lstStyle/>
                    <a:p>
                      <a:r>
                        <a:rPr lang="fr-FR" dirty="0"/>
                        <a:t>Offre « Saas »</a:t>
                      </a:r>
                    </a:p>
                  </a:txBody>
                  <a:tcPr/>
                </a:tc>
                <a:extLst>
                  <a:ext uri="{0D108BD9-81ED-4DB2-BD59-A6C34878D82A}">
                    <a16:rowId xmlns:a16="http://schemas.microsoft.com/office/drawing/2014/main" val="3409907076"/>
                  </a:ext>
                </a:extLst>
              </a:tr>
              <a:tr h="370840">
                <a:tc>
                  <a:txBody>
                    <a:bodyPr/>
                    <a:lstStyle/>
                    <a:p>
                      <a:r>
                        <a:rPr lang="fr-FR" dirty="0"/>
                        <a:t>Création des url d’accès</a:t>
                      </a:r>
                    </a:p>
                  </a:txBody>
                  <a:tcPr/>
                </a:tc>
                <a:tc>
                  <a:txBody>
                    <a:bodyPr/>
                    <a:lstStyle/>
                    <a:p>
                      <a:pPr algn="ctr"/>
                      <a:r>
                        <a:rPr lang="fr-FR" dirty="0"/>
                        <a:t>Partenaire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dirty="0" err="1"/>
                        <a:t>CloudOps</a:t>
                      </a:r>
                      <a:r>
                        <a:rPr lang="fr-FR" dirty="0"/>
                        <a:t> Sage </a:t>
                      </a:r>
                    </a:p>
                  </a:txBody>
                  <a:tcPr anchor="ctr"/>
                </a:tc>
                <a:tc>
                  <a:txBody>
                    <a:bodyPr/>
                    <a:lstStyle/>
                    <a:p>
                      <a:pPr algn="ctr"/>
                      <a:r>
                        <a:rPr lang="fr-FR" dirty="0" err="1"/>
                        <a:t>CloudOps</a:t>
                      </a:r>
                      <a:r>
                        <a:rPr lang="fr-FR" dirty="0"/>
                        <a:t> Sage</a:t>
                      </a:r>
                    </a:p>
                  </a:txBody>
                  <a:tcPr anchor="ctr"/>
                </a:tc>
                <a:extLst>
                  <a:ext uri="{0D108BD9-81ED-4DB2-BD59-A6C34878D82A}">
                    <a16:rowId xmlns:a16="http://schemas.microsoft.com/office/drawing/2014/main" val="2505441663"/>
                  </a:ext>
                </a:extLst>
              </a:tr>
              <a:tr h="370840">
                <a:tc>
                  <a:txBody>
                    <a:bodyPr/>
                    <a:lstStyle/>
                    <a:p>
                      <a:pPr marL="0" indent="0">
                        <a:buFont typeface="Arial" panose="020B0604020202020204" pitchFamily="34" charset="0"/>
                        <a:buNone/>
                      </a:pPr>
                      <a:r>
                        <a:rPr lang="fr-FR" dirty="0"/>
                        <a:t>Sécurisation SSL des url d’accès</a:t>
                      </a:r>
                    </a:p>
                  </a:txBody>
                  <a:tcPr/>
                </a:tc>
                <a:tc>
                  <a:txBody>
                    <a:bodyPr/>
                    <a:lstStyle/>
                    <a:p>
                      <a:pPr algn="ctr"/>
                      <a:r>
                        <a:rPr lang="fr-FR" dirty="0"/>
                        <a:t>Partenaire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dirty="0" err="1"/>
                        <a:t>CloudOps</a:t>
                      </a:r>
                      <a:r>
                        <a:rPr lang="fr-FR" dirty="0"/>
                        <a:t> Sage </a:t>
                      </a:r>
                    </a:p>
                  </a:txBody>
                  <a:tcPr anchor="ctr"/>
                </a:tc>
                <a:tc>
                  <a:txBody>
                    <a:bodyPr/>
                    <a:lstStyle/>
                    <a:p>
                      <a:pPr algn="ctr"/>
                      <a:r>
                        <a:rPr lang="fr-FR" dirty="0" err="1"/>
                        <a:t>CloudOps</a:t>
                      </a:r>
                      <a:r>
                        <a:rPr lang="fr-FR" dirty="0"/>
                        <a:t> Sage</a:t>
                      </a:r>
                    </a:p>
                  </a:txBody>
                  <a:tcPr anchor="ctr"/>
                </a:tc>
                <a:extLst>
                  <a:ext uri="{0D108BD9-81ED-4DB2-BD59-A6C34878D82A}">
                    <a16:rowId xmlns:a16="http://schemas.microsoft.com/office/drawing/2014/main" val="4151554441"/>
                  </a:ext>
                </a:extLst>
              </a:tr>
              <a:tr h="370840">
                <a:tc>
                  <a:txBody>
                    <a:bodyPr/>
                    <a:lstStyle/>
                    <a:p>
                      <a:pPr marL="0" indent="0">
                        <a:buFont typeface="Arial" panose="020B0604020202020204" pitchFamily="34" charset="0"/>
                        <a:buNone/>
                      </a:pPr>
                      <a:r>
                        <a:rPr lang="fr-FR" dirty="0"/>
                        <a:t>Créer un utilisateur</a:t>
                      </a:r>
                    </a:p>
                  </a:txBody>
                  <a:tcPr/>
                </a:tc>
                <a:tc>
                  <a:txBody>
                    <a:bodyPr/>
                    <a:lstStyle/>
                    <a:p>
                      <a:pPr algn="ctr"/>
                      <a:r>
                        <a:rPr lang="fr-FR"/>
                        <a:t>Partenaire</a:t>
                      </a:r>
                      <a:endParaRPr lang="fr-FR" dirty="0"/>
                    </a:p>
                  </a:txBody>
                  <a:tcPr anchor="ctr"/>
                </a:tc>
                <a:tc>
                  <a:txBody>
                    <a:bodyPr/>
                    <a:lstStyle/>
                    <a:p>
                      <a:pPr algn="ctr"/>
                      <a:r>
                        <a:rPr lang="fr-FR"/>
                        <a:t>Partenaire</a:t>
                      </a:r>
                      <a:endParaRPr lang="fr-FR" dirty="0"/>
                    </a:p>
                  </a:txBody>
                  <a:tcPr anchor="ctr"/>
                </a:tc>
                <a:tc>
                  <a:txBody>
                    <a:bodyPr/>
                    <a:lstStyle/>
                    <a:p>
                      <a:pPr algn="ctr"/>
                      <a:r>
                        <a:rPr lang="fr-FR" dirty="0"/>
                        <a:t>Partenaire</a:t>
                      </a:r>
                    </a:p>
                  </a:txBody>
                  <a:tcPr anchor="ctr"/>
                </a:tc>
                <a:extLst>
                  <a:ext uri="{0D108BD9-81ED-4DB2-BD59-A6C34878D82A}">
                    <a16:rowId xmlns:a16="http://schemas.microsoft.com/office/drawing/2014/main" val="3519393294"/>
                  </a:ext>
                </a:extLst>
              </a:tr>
              <a:tr h="370840">
                <a:tc>
                  <a:txBody>
                    <a:bodyPr/>
                    <a:lstStyle/>
                    <a:p>
                      <a:pPr marL="0" indent="0">
                        <a:buFont typeface="Arial" panose="020B0604020202020204" pitchFamily="34" charset="0"/>
                        <a:buNone/>
                      </a:pPr>
                      <a:endParaRPr lang="fr-FR" dirty="0"/>
                    </a:p>
                  </a:txBody>
                  <a:tcPr/>
                </a:tc>
                <a:tc>
                  <a:txBody>
                    <a:bodyPr/>
                    <a:lstStyle/>
                    <a:p>
                      <a:pPr algn="ctr"/>
                      <a:endParaRPr lang="fr-FR" dirty="0"/>
                    </a:p>
                  </a:txBody>
                  <a:tcPr anchor="ctr"/>
                </a:tc>
                <a:tc>
                  <a:txBody>
                    <a:bodyPr/>
                    <a:lstStyle/>
                    <a:p>
                      <a:pPr algn="ctr"/>
                      <a:endParaRPr lang="fr-FR" dirty="0"/>
                    </a:p>
                  </a:txBody>
                  <a:tcPr anchor="ctr"/>
                </a:tc>
                <a:tc>
                  <a:txBody>
                    <a:bodyPr/>
                    <a:lstStyle/>
                    <a:p>
                      <a:pPr algn="ctr"/>
                      <a:endParaRPr lang="fr-FR" dirty="0"/>
                    </a:p>
                  </a:txBody>
                  <a:tcPr anchor="ctr"/>
                </a:tc>
                <a:extLst>
                  <a:ext uri="{0D108BD9-81ED-4DB2-BD59-A6C34878D82A}">
                    <a16:rowId xmlns:a16="http://schemas.microsoft.com/office/drawing/2014/main" val="1015257842"/>
                  </a:ext>
                </a:extLst>
              </a:tr>
              <a:tr h="370840">
                <a:tc>
                  <a:txBody>
                    <a:bodyPr/>
                    <a:lstStyle/>
                    <a:p>
                      <a:pPr marL="0" indent="0">
                        <a:buFont typeface="Arial" panose="020B0604020202020204" pitchFamily="34" charset="0"/>
                        <a:buNone/>
                      </a:pPr>
                      <a:endParaRPr lang="fr-FR" dirty="0"/>
                    </a:p>
                  </a:txBody>
                  <a:tcPr/>
                </a:tc>
                <a:tc>
                  <a:txBody>
                    <a:bodyPr/>
                    <a:lstStyle/>
                    <a:p>
                      <a:pPr algn="ctr"/>
                      <a:endParaRPr lang="fr-FR"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fr-FR"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fr-FR" dirty="0"/>
                    </a:p>
                  </a:txBody>
                  <a:tcPr anchor="ctr"/>
                </a:tc>
                <a:extLst>
                  <a:ext uri="{0D108BD9-81ED-4DB2-BD59-A6C34878D82A}">
                    <a16:rowId xmlns:a16="http://schemas.microsoft.com/office/drawing/2014/main" val="1545859169"/>
                  </a:ext>
                </a:extLst>
              </a:tr>
              <a:tr h="370840">
                <a:tc>
                  <a:txBody>
                    <a:bodyPr/>
                    <a:lstStyle/>
                    <a:p>
                      <a:pPr marL="0" indent="0">
                        <a:buFont typeface="Arial" panose="020B0604020202020204" pitchFamily="34" charset="0"/>
                        <a:buNone/>
                      </a:pPr>
                      <a:endParaRPr lang="fr-FR" dirty="0"/>
                    </a:p>
                  </a:txBody>
                  <a:tcPr/>
                </a:tc>
                <a:tc>
                  <a:txBody>
                    <a:bodyPr/>
                    <a:lstStyle/>
                    <a:p>
                      <a:pPr algn="ctr"/>
                      <a:endParaRPr lang="fr-FR"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fr-FR"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fr-FR" dirty="0"/>
                    </a:p>
                  </a:txBody>
                  <a:tcPr anchor="ctr"/>
                </a:tc>
                <a:extLst>
                  <a:ext uri="{0D108BD9-81ED-4DB2-BD59-A6C34878D82A}">
                    <a16:rowId xmlns:a16="http://schemas.microsoft.com/office/drawing/2014/main" val="3241089942"/>
                  </a:ext>
                </a:extLst>
              </a:tr>
              <a:tr h="370840">
                <a:tc>
                  <a:txBody>
                    <a:bodyPr/>
                    <a:lstStyle/>
                    <a:p>
                      <a:pPr marL="0" indent="0">
                        <a:buFont typeface="Arial" panose="020B0604020202020204" pitchFamily="34" charset="0"/>
                        <a:buNone/>
                      </a:pPr>
                      <a:endParaRPr lang="fr-FR" dirty="0"/>
                    </a:p>
                  </a:txBody>
                  <a:tcPr/>
                </a:tc>
                <a:tc>
                  <a:txBody>
                    <a:bodyPr/>
                    <a:lstStyle/>
                    <a:p>
                      <a:pPr algn="ctr"/>
                      <a:endParaRPr lang="fr-FR"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fr-FR"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fr-FR" dirty="0"/>
                    </a:p>
                  </a:txBody>
                  <a:tcPr anchor="ctr"/>
                </a:tc>
                <a:extLst>
                  <a:ext uri="{0D108BD9-81ED-4DB2-BD59-A6C34878D82A}">
                    <a16:rowId xmlns:a16="http://schemas.microsoft.com/office/drawing/2014/main" val="2230344766"/>
                  </a:ext>
                </a:extLst>
              </a:tr>
            </a:tbl>
          </a:graphicData>
        </a:graphic>
      </p:graphicFrame>
    </p:spTree>
    <p:custDataLst>
      <p:tags r:id="rId1"/>
    </p:custDataLst>
    <p:extLst>
      <p:ext uri="{BB962C8B-B14F-4D97-AF65-F5344CB8AC3E}">
        <p14:creationId xmlns:p14="http://schemas.microsoft.com/office/powerpoint/2010/main" val="16025057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E9FD9E-2D28-2895-F0F3-7E472D51AE3F}"/>
            </a:ext>
          </a:extLst>
        </p:cNvPr>
        <p:cNvGrpSpPr/>
        <p:nvPr/>
      </p:nvGrpSpPr>
      <p:grpSpPr>
        <a:xfrm>
          <a:off x="0" y="0"/>
          <a:ext cx="0" cy="0"/>
          <a:chOff x="0" y="0"/>
          <a:chExt cx="0" cy="0"/>
        </a:xfrm>
      </p:grpSpPr>
      <p:sp>
        <p:nvSpPr>
          <p:cNvPr id="4" name="Titre 3">
            <a:extLst>
              <a:ext uri="{FF2B5EF4-FFF2-40B4-BE49-F238E27FC236}">
                <a16:creationId xmlns:a16="http://schemas.microsoft.com/office/drawing/2014/main" id="{5FAB9447-CCAD-A89A-B6D2-BCEDF9EEF605}"/>
              </a:ext>
            </a:extLst>
          </p:cNvPr>
          <p:cNvSpPr>
            <a:spLocks noGrp="1"/>
          </p:cNvSpPr>
          <p:nvPr>
            <p:ph type="title"/>
          </p:nvPr>
        </p:nvSpPr>
        <p:spPr/>
        <p:txBody>
          <a:bodyPr/>
          <a:lstStyle/>
          <a:p>
            <a:r>
              <a:rPr lang="fr-FR" dirty="0"/>
              <a:t>Utilisation des modules</a:t>
            </a:r>
            <a:br>
              <a:rPr lang="fr-FR" dirty="0"/>
            </a:br>
            <a:br>
              <a:rPr lang="fr-FR" dirty="0"/>
            </a:br>
            <a:br>
              <a:rPr lang="fr-FR" dirty="0"/>
            </a:br>
            <a:endParaRPr lang="fr-FR" dirty="0"/>
          </a:p>
        </p:txBody>
      </p:sp>
      <p:sp>
        <p:nvSpPr>
          <p:cNvPr id="5" name="Espace réservé du numéro de diapositive 2">
            <a:extLst>
              <a:ext uri="{FF2B5EF4-FFF2-40B4-BE49-F238E27FC236}">
                <a16:creationId xmlns:a16="http://schemas.microsoft.com/office/drawing/2014/main" id="{26FE08DB-7417-0690-CA03-8E0BF0017EB4}"/>
              </a:ext>
            </a:extLst>
          </p:cNvPr>
          <p:cNvSpPr>
            <a:spLocks noGrp="1"/>
          </p:cNvSpPr>
          <p:nvPr>
            <p:ph type="sldNum" sz="quarter" idx="10"/>
          </p:nvPr>
        </p:nvSpPr>
        <p:spPr/>
        <p:txBody>
          <a:bodyPr/>
          <a:lstStyle/>
          <a:p>
            <a:r>
              <a:rPr lang="en-US"/>
              <a:t>Page </a:t>
            </a:r>
            <a:fld id="{888928BD-9DD5-4B49-B597-3FD2BD4272DD}" type="slidenum">
              <a:rPr smtClean="0"/>
              <a:pPr/>
              <a:t>8</a:t>
            </a:fld>
            <a:endParaRPr/>
          </a:p>
        </p:txBody>
      </p:sp>
    </p:spTree>
    <p:custDataLst>
      <p:tags r:id="rId1"/>
    </p:custDataLst>
    <p:extLst>
      <p:ext uri="{BB962C8B-B14F-4D97-AF65-F5344CB8AC3E}">
        <p14:creationId xmlns:p14="http://schemas.microsoft.com/office/powerpoint/2010/main" val="131016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353A0D-37A8-2CF1-A6D3-120F371DA795}"/>
            </a:ext>
          </a:extLst>
        </p:cNvPr>
        <p:cNvGrpSpPr/>
        <p:nvPr/>
      </p:nvGrpSpPr>
      <p:grpSpPr>
        <a:xfrm>
          <a:off x="0" y="0"/>
          <a:ext cx="0" cy="0"/>
          <a:chOff x="0" y="0"/>
          <a:chExt cx="0" cy="0"/>
        </a:xfrm>
      </p:grpSpPr>
      <p:sp>
        <p:nvSpPr>
          <p:cNvPr id="5" name="Espace réservé du numéro de diapositive 2">
            <a:extLst>
              <a:ext uri="{FF2B5EF4-FFF2-40B4-BE49-F238E27FC236}">
                <a16:creationId xmlns:a16="http://schemas.microsoft.com/office/drawing/2014/main" id="{1ED7AD1E-C33D-CA55-9543-D01B52C129F0}"/>
              </a:ext>
            </a:extLst>
          </p:cNvPr>
          <p:cNvSpPr>
            <a:spLocks noGrp="1"/>
          </p:cNvSpPr>
          <p:nvPr>
            <p:ph type="sldNum" sz="quarter" idx="10"/>
          </p:nvPr>
        </p:nvSpPr>
        <p:spPr>
          <a:xfrm>
            <a:off x="11033125" y="6363843"/>
            <a:ext cx="832612" cy="365125"/>
          </a:xfrm>
        </p:spPr>
        <p:txBody>
          <a:bodyPr/>
          <a:lstStyle/>
          <a:p>
            <a:r>
              <a:rPr lang="en-US"/>
              <a:t>Page </a:t>
            </a:r>
            <a:fld id="{888928BD-9DD5-4B49-B597-3FD2BD4272DD}" type="slidenum">
              <a:rPr dirty="0" smtClean="0"/>
              <a:pPr/>
              <a:t>9</a:t>
            </a:fld>
            <a:endParaRPr/>
          </a:p>
        </p:txBody>
      </p:sp>
      <p:sp>
        <p:nvSpPr>
          <p:cNvPr id="3" name="Espace réservé du texte 2">
            <a:extLst>
              <a:ext uri="{FF2B5EF4-FFF2-40B4-BE49-F238E27FC236}">
                <a16:creationId xmlns:a16="http://schemas.microsoft.com/office/drawing/2014/main" id="{9CBB01E4-63B6-1B3A-0156-C806D0AD42EB}"/>
              </a:ext>
            </a:extLst>
          </p:cNvPr>
          <p:cNvSpPr>
            <a:spLocks noGrp="1"/>
          </p:cNvSpPr>
          <p:nvPr>
            <p:ph type="body" sz="quarter" idx="11"/>
          </p:nvPr>
        </p:nvSpPr>
        <p:spPr>
          <a:xfrm>
            <a:off x="419100" y="1301262"/>
            <a:ext cx="6934200" cy="4261338"/>
          </a:xfrm>
        </p:spPr>
        <p:txBody>
          <a:bodyPr vert="horz" lIns="0" tIns="45720" rIns="0" bIns="45720" rtlCol="0" anchor="t">
            <a:noAutofit/>
          </a:bodyPr>
          <a:lstStyle/>
          <a:p>
            <a:r>
              <a:rPr lang="fr-FR" sz="2000" dirty="0"/>
              <a:t>Portails d’administration</a:t>
            </a:r>
          </a:p>
          <a:p>
            <a:r>
              <a:rPr lang="fr-FR" dirty="0"/>
              <a:t>Widgets de production</a:t>
            </a:r>
          </a:p>
          <a:p>
            <a:endParaRPr lang="fr-FR" dirty="0"/>
          </a:p>
          <a:p>
            <a:endParaRPr lang="fr-FR" dirty="0"/>
          </a:p>
        </p:txBody>
      </p:sp>
    </p:spTree>
    <p:custDataLst>
      <p:tags r:id="rId1"/>
    </p:custDataLst>
    <p:extLst>
      <p:ext uri="{BB962C8B-B14F-4D97-AF65-F5344CB8AC3E}">
        <p14:creationId xmlns:p14="http://schemas.microsoft.com/office/powerpoint/2010/main" val="6610170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DF9AB5-E2D8-756E-F90F-BBCA9D6FD39D}"/>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330BF713-43E8-34BF-4F22-B01A6E4917C1}"/>
              </a:ext>
            </a:extLst>
          </p:cNvPr>
          <p:cNvSpPr>
            <a:spLocks noGrp="1"/>
          </p:cNvSpPr>
          <p:nvPr>
            <p:ph type="title"/>
          </p:nvPr>
        </p:nvSpPr>
        <p:spPr/>
        <p:txBody>
          <a:bodyPr/>
          <a:lstStyle/>
          <a:p>
            <a:r>
              <a:rPr lang="fr-FR" dirty="0"/>
              <a:t>Portails d’administration – On </a:t>
            </a:r>
            <a:r>
              <a:rPr lang="fr-FR" dirty="0" err="1"/>
              <a:t>Premise</a:t>
            </a:r>
            <a:br>
              <a:rPr lang="fr-FR" dirty="0"/>
            </a:br>
            <a:endParaRPr lang="fr-FR" dirty="0"/>
          </a:p>
        </p:txBody>
      </p:sp>
      <p:sp>
        <p:nvSpPr>
          <p:cNvPr id="9" name="Espace réservé du numéro de diapositive 2">
            <a:extLst>
              <a:ext uri="{FF2B5EF4-FFF2-40B4-BE49-F238E27FC236}">
                <a16:creationId xmlns:a16="http://schemas.microsoft.com/office/drawing/2014/main" id="{9ED7867E-7F75-BA2A-0FE7-8370E6FC4C98}"/>
              </a:ext>
            </a:extLst>
          </p:cNvPr>
          <p:cNvSpPr>
            <a:spLocks noGrp="1"/>
          </p:cNvSpPr>
          <p:nvPr>
            <p:ph type="sldNum" sz="quarter" idx="10"/>
          </p:nvPr>
        </p:nvSpPr>
        <p:spPr/>
        <p:txBody>
          <a:bodyPr/>
          <a:lstStyle/>
          <a:p>
            <a:r>
              <a:rPr lang="en-US"/>
              <a:t>Page </a:t>
            </a:r>
            <a:fld id="{888928BD-9DD5-4B49-B597-3FD2BD4272DD}" type="slidenum">
              <a:rPr smtClean="0"/>
              <a:pPr/>
              <a:t>10</a:t>
            </a:fld>
            <a:endParaRPr/>
          </a:p>
        </p:txBody>
      </p:sp>
      <p:graphicFrame>
        <p:nvGraphicFramePr>
          <p:cNvPr id="4" name="Tableau 3">
            <a:extLst>
              <a:ext uri="{FF2B5EF4-FFF2-40B4-BE49-F238E27FC236}">
                <a16:creationId xmlns:a16="http://schemas.microsoft.com/office/drawing/2014/main" id="{4888CA34-331F-4BC1-4BD0-2C1DCDB1C9F2}"/>
              </a:ext>
            </a:extLst>
          </p:cNvPr>
          <p:cNvGraphicFramePr>
            <a:graphicFrameLocks noGrp="1"/>
          </p:cNvGraphicFramePr>
          <p:nvPr>
            <p:extLst>
              <p:ext uri="{D42A27DB-BD31-4B8C-83A1-F6EECF244321}">
                <p14:modId xmlns:p14="http://schemas.microsoft.com/office/powerpoint/2010/main" val="37806532"/>
              </p:ext>
            </p:extLst>
          </p:nvPr>
        </p:nvGraphicFramePr>
        <p:xfrm>
          <a:off x="207096" y="1000944"/>
          <a:ext cx="11558183" cy="1483360"/>
        </p:xfrm>
        <a:graphic>
          <a:graphicData uri="http://schemas.openxmlformats.org/drawingml/2006/table">
            <a:tbl>
              <a:tblPr firstRow="1" bandRow="1">
                <a:tableStyleId>{5C22544A-7EE6-4342-B048-85BDC9FD1C3A}</a:tableStyleId>
              </a:tblPr>
              <a:tblGrid>
                <a:gridCol w="6466973">
                  <a:extLst>
                    <a:ext uri="{9D8B030D-6E8A-4147-A177-3AD203B41FA5}">
                      <a16:colId xmlns:a16="http://schemas.microsoft.com/office/drawing/2014/main" val="1398602530"/>
                    </a:ext>
                  </a:extLst>
                </a:gridCol>
                <a:gridCol w="2545605">
                  <a:extLst>
                    <a:ext uri="{9D8B030D-6E8A-4147-A177-3AD203B41FA5}">
                      <a16:colId xmlns:a16="http://schemas.microsoft.com/office/drawing/2014/main" val="3287335907"/>
                    </a:ext>
                  </a:extLst>
                </a:gridCol>
                <a:gridCol w="2545605">
                  <a:extLst>
                    <a:ext uri="{9D8B030D-6E8A-4147-A177-3AD203B41FA5}">
                      <a16:colId xmlns:a16="http://schemas.microsoft.com/office/drawing/2014/main" val="1247270965"/>
                    </a:ext>
                  </a:extLst>
                </a:gridCol>
              </a:tblGrid>
              <a:tr h="370840">
                <a:tc>
                  <a:txBody>
                    <a:bodyPr/>
                    <a:lstStyle/>
                    <a:p>
                      <a:r>
                        <a:rPr lang="fr-FR" dirty="0"/>
                        <a:t>Action</a:t>
                      </a:r>
                    </a:p>
                  </a:txBody>
                  <a:tcPr/>
                </a:tc>
                <a:tc>
                  <a:txBody>
                    <a:bodyPr/>
                    <a:lstStyle/>
                    <a:p>
                      <a:pPr algn="ctr"/>
                      <a:r>
                        <a:rPr lang="fr-FR" dirty="0"/>
                        <a:t>Client</a:t>
                      </a:r>
                    </a:p>
                  </a:txBody>
                  <a:tcPr anchor="ctr"/>
                </a:tc>
                <a:tc>
                  <a:txBody>
                    <a:bodyPr/>
                    <a:lstStyle/>
                    <a:p>
                      <a:pPr algn="ctr"/>
                      <a:r>
                        <a:rPr lang="fr-FR" dirty="0"/>
                        <a:t>Partenaire</a:t>
                      </a:r>
                    </a:p>
                  </a:txBody>
                  <a:tcPr anchor="ctr"/>
                </a:tc>
                <a:extLst>
                  <a:ext uri="{0D108BD9-81ED-4DB2-BD59-A6C34878D82A}">
                    <a16:rowId xmlns:a16="http://schemas.microsoft.com/office/drawing/2014/main" val="3409907076"/>
                  </a:ext>
                </a:extLst>
              </a:tr>
              <a:tr h="370840">
                <a:tc>
                  <a:txBody>
                    <a:bodyPr/>
                    <a:lstStyle/>
                    <a:p>
                      <a:r>
                        <a:rPr lang="fr-FR" dirty="0"/>
                        <a:t>Sage XRT Solution Common Administration Service</a:t>
                      </a:r>
                    </a:p>
                  </a:txBody>
                  <a:tcPr/>
                </a:tc>
                <a:tc>
                  <a:txBody>
                    <a:bodyPr/>
                    <a:lstStyle/>
                    <a:p>
                      <a:pPr algn="ctr"/>
                      <a:r>
                        <a:rPr lang="fr-FR" dirty="0"/>
                        <a:t>✅</a:t>
                      </a:r>
                    </a:p>
                  </a:txBody>
                  <a:tcPr anchor="ctr"/>
                </a:tc>
                <a:tc>
                  <a:txBody>
                    <a:bodyPr/>
                    <a:lstStyle/>
                    <a:p>
                      <a:pPr algn="ctr"/>
                      <a:r>
                        <a:rPr lang="fr-FR" dirty="0"/>
                        <a:t>✅</a:t>
                      </a:r>
                    </a:p>
                  </a:txBody>
                  <a:tcPr anchor="ctr"/>
                </a:tc>
                <a:extLst>
                  <a:ext uri="{0D108BD9-81ED-4DB2-BD59-A6C34878D82A}">
                    <a16:rowId xmlns:a16="http://schemas.microsoft.com/office/drawing/2014/main" val="2981650144"/>
                  </a:ext>
                </a:extLst>
              </a:tr>
              <a:tr h="370840">
                <a:tc>
                  <a:txBody>
                    <a:bodyPr/>
                    <a:lstStyle/>
                    <a:p>
                      <a:pPr marL="0" indent="0">
                        <a:buFont typeface="Arial" panose="020B0604020202020204" pitchFamily="34" charset="0"/>
                        <a:buNone/>
                      </a:pPr>
                      <a:r>
                        <a:rPr lang="fr-FR" dirty="0"/>
                        <a:t>Sage XRT Solution Advanced Communication Administration</a:t>
                      </a:r>
                    </a:p>
                  </a:txBody>
                  <a:tcPr/>
                </a:tc>
                <a:tc>
                  <a:txBody>
                    <a:bodyPr/>
                    <a:lstStyle/>
                    <a:p>
                      <a:pPr algn="ctr"/>
                      <a:r>
                        <a:rPr lang="fr-FR" dirty="0"/>
                        <a:t>✅</a:t>
                      </a:r>
                    </a:p>
                  </a:txBody>
                  <a:tcPr anchor="ctr"/>
                </a:tc>
                <a:tc>
                  <a:txBody>
                    <a:bodyPr/>
                    <a:lstStyle/>
                    <a:p>
                      <a:pPr algn="ctr"/>
                      <a:r>
                        <a:rPr lang="fr-FR" dirty="0"/>
                        <a:t>✅</a:t>
                      </a:r>
                    </a:p>
                  </a:txBody>
                  <a:tcPr anchor="ctr"/>
                </a:tc>
                <a:extLst>
                  <a:ext uri="{0D108BD9-81ED-4DB2-BD59-A6C34878D82A}">
                    <a16:rowId xmlns:a16="http://schemas.microsoft.com/office/drawing/2014/main" val="2562518814"/>
                  </a:ext>
                </a:extLst>
              </a:tr>
              <a:tr h="370840">
                <a:tc>
                  <a:txBody>
                    <a:bodyPr/>
                    <a:lstStyle/>
                    <a:p>
                      <a:pPr marL="0" indent="0">
                        <a:buFont typeface="Arial" panose="020B0604020202020204" pitchFamily="34" charset="0"/>
                        <a:buNone/>
                      </a:pPr>
                      <a:r>
                        <a:rPr lang="fr-FR" dirty="0"/>
                        <a:t>Sage XRT Solution Advanced Signature Administration</a:t>
                      </a:r>
                    </a:p>
                  </a:txBody>
                  <a:tcPr/>
                </a:tc>
                <a:tc>
                  <a:txBody>
                    <a:bodyPr/>
                    <a:lstStyle/>
                    <a:p>
                      <a:pPr algn="ctr"/>
                      <a:r>
                        <a:rPr lang="fr-FR" dirty="0"/>
                        <a:t>✅</a:t>
                      </a:r>
                    </a:p>
                  </a:txBody>
                  <a:tcPr anchor="ctr"/>
                </a:tc>
                <a:tc>
                  <a:txBody>
                    <a:bodyPr/>
                    <a:lstStyle/>
                    <a:p>
                      <a:pPr algn="ctr"/>
                      <a:r>
                        <a:rPr lang="fr-FR" dirty="0"/>
                        <a:t>✅</a:t>
                      </a:r>
                    </a:p>
                  </a:txBody>
                  <a:tcPr anchor="ctr"/>
                </a:tc>
                <a:extLst>
                  <a:ext uri="{0D108BD9-81ED-4DB2-BD59-A6C34878D82A}">
                    <a16:rowId xmlns:a16="http://schemas.microsoft.com/office/drawing/2014/main" val="670402715"/>
                  </a:ext>
                </a:extLst>
              </a:tr>
            </a:tbl>
          </a:graphicData>
        </a:graphic>
      </p:graphicFrame>
      <p:sp>
        <p:nvSpPr>
          <p:cNvPr id="3" name="ZoneTexte 2">
            <a:extLst>
              <a:ext uri="{FF2B5EF4-FFF2-40B4-BE49-F238E27FC236}">
                <a16:creationId xmlns:a16="http://schemas.microsoft.com/office/drawing/2014/main" id="{90FB4BAE-AECA-FB4D-C922-5EC3F3028C2F}"/>
              </a:ext>
            </a:extLst>
          </p:cNvPr>
          <p:cNvSpPr txBox="1"/>
          <p:nvPr/>
        </p:nvSpPr>
        <p:spPr>
          <a:xfrm>
            <a:off x="7010401" y="4336026"/>
            <a:ext cx="3520966" cy="666898"/>
          </a:xfrm>
          <a:custGeom>
            <a:avLst/>
            <a:gdLst>
              <a:gd name="csX0" fmla="*/ 0 w 3520966"/>
              <a:gd name="csY0" fmla="*/ 0 h 666898"/>
              <a:gd name="csX1" fmla="*/ 551618 w 3520966"/>
              <a:gd name="csY1" fmla="*/ 0 h 666898"/>
              <a:gd name="csX2" fmla="*/ 1138446 w 3520966"/>
              <a:gd name="csY2" fmla="*/ 0 h 666898"/>
              <a:gd name="csX3" fmla="*/ 1654854 w 3520966"/>
              <a:gd name="csY3" fmla="*/ 0 h 666898"/>
              <a:gd name="csX4" fmla="*/ 2276891 w 3520966"/>
              <a:gd name="csY4" fmla="*/ 0 h 666898"/>
              <a:gd name="csX5" fmla="*/ 2793300 w 3520966"/>
              <a:gd name="csY5" fmla="*/ 0 h 666898"/>
              <a:gd name="csX6" fmla="*/ 3520966 w 3520966"/>
              <a:gd name="csY6" fmla="*/ 0 h 666898"/>
              <a:gd name="csX7" fmla="*/ 3520966 w 3520966"/>
              <a:gd name="csY7" fmla="*/ 666898 h 666898"/>
              <a:gd name="csX8" fmla="*/ 2863719 w 3520966"/>
              <a:gd name="csY8" fmla="*/ 666898 h 666898"/>
              <a:gd name="csX9" fmla="*/ 2312101 w 3520966"/>
              <a:gd name="csY9" fmla="*/ 666898 h 666898"/>
              <a:gd name="csX10" fmla="*/ 1795693 w 3520966"/>
              <a:gd name="csY10" fmla="*/ 666898 h 666898"/>
              <a:gd name="csX11" fmla="*/ 1173655 w 3520966"/>
              <a:gd name="csY11" fmla="*/ 666898 h 666898"/>
              <a:gd name="csX12" fmla="*/ 516408 w 3520966"/>
              <a:gd name="csY12" fmla="*/ 666898 h 666898"/>
              <a:gd name="csX13" fmla="*/ 0 w 3520966"/>
              <a:gd name="csY13" fmla="*/ 666898 h 666898"/>
              <a:gd name="csX14" fmla="*/ 0 w 3520966"/>
              <a:gd name="csY14" fmla="*/ 0 h 66689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520966" h="666898" extrusionOk="0">
                <a:moveTo>
                  <a:pt x="0" y="0"/>
                </a:moveTo>
                <a:cubicBezTo>
                  <a:pt x="250621" y="10982"/>
                  <a:pt x="417792" y="15035"/>
                  <a:pt x="551618" y="0"/>
                </a:cubicBezTo>
                <a:cubicBezTo>
                  <a:pt x="685444" y="-15035"/>
                  <a:pt x="867434" y="-9962"/>
                  <a:pt x="1138446" y="0"/>
                </a:cubicBezTo>
                <a:cubicBezTo>
                  <a:pt x="1409458" y="9962"/>
                  <a:pt x="1417021" y="1899"/>
                  <a:pt x="1654854" y="0"/>
                </a:cubicBezTo>
                <a:cubicBezTo>
                  <a:pt x="1892687" y="-1899"/>
                  <a:pt x="2006166" y="-4273"/>
                  <a:pt x="2276891" y="0"/>
                </a:cubicBezTo>
                <a:cubicBezTo>
                  <a:pt x="2547616" y="4273"/>
                  <a:pt x="2547854" y="8001"/>
                  <a:pt x="2793300" y="0"/>
                </a:cubicBezTo>
                <a:cubicBezTo>
                  <a:pt x="3038746" y="-8001"/>
                  <a:pt x="3169401" y="10246"/>
                  <a:pt x="3520966" y="0"/>
                </a:cubicBezTo>
                <a:cubicBezTo>
                  <a:pt x="3511192" y="217364"/>
                  <a:pt x="3519917" y="405604"/>
                  <a:pt x="3520966" y="666898"/>
                </a:cubicBezTo>
                <a:cubicBezTo>
                  <a:pt x="3194652" y="697623"/>
                  <a:pt x="3141911" y="679291"/>
                  <a:pt x="2863719" y="666898"/>
                </a:cubicBezTo>
                <a:cubicBezTo>
                  <a:pt x="2585527" y="654505"/>
                  <a:pt x="2448303" y="654058"/>
                  <a:pt x="2312101" y="666898"/>
                </a:cubicBezTo>
                <a:cubicBezTo>
                  <a:pt x="2175899" y="679738"/>
                  <a:pt x="1939063" y="666745"/>
                  <a:pt x="1795693" y="666898"/>
                </a:cubicBezTo>
                <a:cubicBezTo>
                  <a:pt x="1652323" y="667051"/>
                  <a:pt x="1376963" y="676387"/>
                  <a:pt x="1173655" y="666898"/>
                </a:cubicBezTo>
                <a:cubicBezTo>
                  <a:pt x="970347" y="657409"/>
                  <a:pt x="785644" y="692739"/>
                  <a:pt x="516408" y="666898"/>
                </a:cubicBezTo>
                <a:cubicBezTo>
                  <a:pt x="247172" y="641057"/>
                  <a:pt x="129775" y="643033"/>
                  <a:pt x="0" y="666898"/>
                </a:cubicBezTo>
                <a:cubicBezTo>
                  <a:pt x="12511" y="493792"/>
                  <a:pt x="-10393" y="248730"/>
                  <a:pt x="0" y="0"/>
                </a:cubicBezTo>
                <a:close/>
              </a:path>
            </a:pathLst>
          </a:custGeom>
          <a:noFill/>
          <a:ln>
            <a:solidFill>
              <a:srgbClr val="FF0000"/>
            </a:solidFill>
            <a:extLst>
              <a:ext uri="{C807C97D-BFC1-408E-A445-0C87EB9F89A2}">
                <ask:lineSketchStyleProps xmlns:ask="http://schemas.microsoft.com/office/drawing/2018/sketchyshapes" sd="450397612">
                  <a:prstGeom prst="rect">
                    <a:avLst/>
                  </a:prstGeom>
                  <ask:type>
                    <ask:lineSketchFreehand/>
                  </ask:type>
                </ask:lineSketchStyleProps>
              </a:ext>
            </a:extLst>
          </a:ln>
        </p:spPr>
        <p:txBody>
          <a:bodyPr wrap="none" lIns="0" tIns="0" rIns="0" bIns="0" rtlCol="0">
            <a:noAutofit/>
          </a:bodyPr>
          <a:lstStyle/>
          <a:p>
            <a:pPr eaLnBrk="1" fontAlgn="auto" hangingPunct="1">
              <a:spcBef>
                <a:spcPts val="0"/>
              </a:spcBef>
              <a:defRPr/>
            </a:pPr>
            <a:r>
              <a:rPr lang="fr-FR" sz="1600" dirty="0">
                <a:latin typeface="Sage Text" panose="02010503040201060103" pitchFamily="2" charset="77"/>
              </a:rPr>
              <a:t>ℹ️ </a:t>
            </a:r>
            <a:r>
              <a:rPr lang="fr-FR" dirty="0"/>
              <a:t>L’accès peut se faire aussi</a:t>
            </a:r>
          </a:p>
          <a:p>
            <a:pPr eaLnBrk="1" fontAlgn="auto" hangingPunct="1">
              <a:spcBef>
                <a:spcPts val="0"/>
              </a:spcBef>
              <a:defRPr/>
            </a:pPr>
            <a:r>
              <a:rPr lang="fr-FR" dirty="0"/>
              <a:t> à travers le client Web SAGE1000.</a:t>
            </a:r>
          </a:p>
        </p:txBody>
      </p:sp>
    </p:spTree>
    <p:custDataLst>
      <p:tags r:id="rId1"/>
    </p:custDataLst>
    <p:extLst>
      <p:ext uri="{BB962C8B-B14F-4D97-AF65-F5344CB8AC3E}">
        <p14:creationId xmlns:p14="http://schemas.microsoft.com/office/powerpoint/2010/main" val="5221664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DC1284-9A3A-B280-14C8-F31F55E96D52}"/>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18FB7C44-CEE5-2205-2138-F8E4F7D5FD2E}"/>
              </a:ext>
            </a:extLst>
          </p:cNvPr>
          <p:cNvSpPr>
            <a:spLocks noGrp="1"/>
          </p:cNvSpPr>
          <p:nvPr>
            <p:ph type="title"/>
          </p:nvPr>
        </p:nvSpPr>
        <p:spPr/>
        <p:txBody>
          <a:bodyPr/>
          <a:lstStyle/>
          <a:p>
            <a:r>
              <a:rPr lang="fr-FR" dirty="0"/>
              <a:t>Portails d’administration – Offre Cloud</a:t>
            </a:r>
            <a:br>
              <a:rPr lang="fr-FR" dirty="0"/>
            </a:br>
            <a:endParaRPr lang="fr-FR" dirty="0"/>
          </a:p>
        </p:txBody>
      </p:sp>
      <p:sp>
        <p:nvSpPr>
          <p:cNvPr id="9" name="Espace réservé du numéro de diapositive 2">
            <a:extLst>
              <a:ext uri="{FF2B5EF4-FFF2-40B4-BE49-F238E27FC236}">
                <a16:creationId xmlns:a16="http://schemas.microsoft.com/office/drawing/2014/main" id="{96BB4A12-636C-EF62-8461-FE27B61B0030}"/>
              </a:ext>
            </a:extLst>
          </p:cNvPr>
          <p:cNvSpPr>
            <a:spLocks noGrp="1"/>
          </p:cNvSpPr>
          <p:nvPr>
            <p:ph type="sldNum" sz="quarter" idx="10"/>
          </p:nvPr>
        </p:nvSpPr>
        <p:spPr/>
        <p:txBody>
          <a:bodyPr/>
          <a:lstStyle/>
          <a:p>
            <a:r>
              <a:rPr lang="en-US"/>
              <a:t>Page </a:t>
            </a:r>
            <a:fld id="{888928BD-9DD5-4B49-B597-3FD2BD4272DD}" type="slidenum">
              <a:rPr smtClean="0"/>
              <a:pPr/>
              <a:t>11</a:t>
            </a:fld>
            <a:endParaRPr/>
          </a:p>
        </p:txBody>
      </p:sp>
      <p:graphicFrame>
        <p:nvGraphicFramePr>
          <p:cNvPr id="4" name="Tableau 3">
            <a:extLst>
              <a:ext uri="{FF2B5EF4-FFF2-40B4-BE49-F238E27FC236}">
                <a16:creationId xmlns:a16="http://schemas.microsoft.com/office/drawing/2014/main" id="{56BD6AB3-2E11-CE93-29A8-85F6DA70A19E}"/>
              </a:ext>
            </a:extLst>
          </p:cNvPr>
          <p:cNvGraphicFramePr>
            <a:graphicFrameLocks noGrp="1"/>
          </p:cNvGraphicFramePr>
          <p:nvPr/>
        </p:nvGraphicFramePr>
        <p:xfrm>
          <a:off x="207096" y="1000944"/>
          <a:ext cx="11558183" cy="1483360"/>
        </p:xfrm>
        <a:graphic>
          <a:graphicData uri="http://schemas.openxmlformats.org/drawingml/2006/table">
            <a:tbl>
              <a:tblPr firstRow="1" bandRow="1">
                <a:tableStyleId>{5C22544A-7EE6-4342-B048-85BDC9FD1C3A}</a:tableStyleId>
              </a:tblPr>
              <a:tblGrid>
                <a:gridCol w="6466973">
                  <a:extLst>
                    <a:ext uri="{9D8B030D-6E8A-4147-A177-3AD203B41FA5}">
                      <a16:colId xmlns:a16="http://schemas.microsoft.com/office/drawing/2014/main" val="1398602530"/>
                    </a:ext>
                  </a:extLst>
                </a:gridCol>
                <a:gridCol w="2545605">
                  <a:extLst>
                    <a:ext uri="{9D8B030D-6E8A-4147-A177-3AD203B41FA5}">
                      <a16:colId xmlns:a16="http://schemas.microsoft.com/office/drawing/2014/main" val="3287335907"/>
                    </a:ext>
                  </a:extLst>
                </a:gridCol>
                <a:gridCol w="2545605">
                  <a:extLst>
                    <a:ext uri="{9D8B030D-6E8A-4147-A177-3AD203B41FA5}">
                      <a16:colId xmlns:a16="http://schemas.microsoft.com/office/drawing/2014/main" val="1247270965"/>
                    </a:ext>
                  </a:extLst>
                </a:gridCol>
              </a:tblGrid>
              <a:tr h="370840">
                <a:tc>
                  <a:txBody>
                    <a:bodyPr/>
                    <a:lstStyle/>
                    <a:p>
                      <a:r>
                        <a:rPr lang="fr-FR" dirty="0"/>
                        <a:t>Action</a:t>
                      </a:r>
                    </a:p>
                  </a:txBody>
                  <a:tcPr/>
                </a:tc>
                <a:tc>
                  <a:txBody>
                    <a:bodyPr/>
                    <a:lstStyle/>
                    <a:p>
                      <a:pPr algn="ctr"/>
                      <a:r>
                        <a:rPr lang="fr-FR" dirty="0"/>
                        <a:t>Client</a:t>
                      </a:r>
                    </a:p>
                  </a:txBody>
                  <a:tcPr anchor="ctr"/>
                </a:tc>
                <a:tc>
                  <a:txBody>
                    <a:bodyPr/>
                    <a:lstStyle/>
                    <a:p>
                      <a:pPr algn="ctr"/>
                      <a:r>
                        <a:rPr lang="fr-FR" dirty="0"/>
                        <a:t>Partenaire</a:t>
                      </a:r>
                    </a:p>
                  </a:txBody>
                  <a:tcPr anchor="ctr"/>
                </a:tc>
                <a:extLst>
                  <a:ext uri="{0D108BD9-81ED-4DB2-BD59-A6C34878D82A}">
                    <a16:rowId xmlns:a16="http://schemas.microsoft.com/office/drawing/2014/main" val="3409907076"/>
                  </a:ext>
                </a:extLst>
              </a:tr>
              <a:tr h="370840">
                <a:tc>
                  <a:txBody>
                    <a:bodyPr/>
                    <a:lstStyle/>
                    <a:p>
                      <a:r>
                        <a:rPr lang="fr-FR" dirty="0"/>
                        <a:t>Sage XRT Solution Common Administration Service</a:t>
                      </a:r>
                    </a:p>
                  </a:txBody>
                  <a:tcPr/>
                </a:tc>
                <a:tc>
                  <a:txBody>
                    <a:bodyPr/>
                    <a:lstStyle/>
                    <a:p>
                      <a:pPr algn="ctr"/>
                      <a:r>
                        <a:rPr lang="fr-FR" dirty="0"/>
                        <a:t>✅</a:t>
                      </a:r>
                    </a:p>
                  </a:txBody>
                  <a:tcPr anchor="ctr"/>
                </a:tc>
                <a:tc>
                  <a:txBody>
                    <a:bodyPr/>
                    <a:lstStyle/>
                    <a:p>
                      <a:pPr algn="ctr"/>
                      <a:r>
                        <a:rPr lang="fr-FR" dirty="0"/>
                        <a:t>✅</a:t>
                      </a:r>
                    </a:p>
                  </a:txBody>
                  <a:tcPr anchor="ctr"/>
                </a:tc>
                <a:extLst>
                  <a:ext uri="{0D108BD9-81ED-4DB2-BD59-A6C34878D82A}">
                    <a16:rowId xmlns:a16="http://schemas.microsoft.com/office/drawing/2014/main" val="2981650144"/>
                  </a:ext>
                </a:extLst>
              </a:tr>
              <a:tr h="370840">
                <a:tc>
                  <a:txBody>
                    <a:bodyPr/>
                    <a:lstStyle/>
                    <a:p>
                      <a:pPr marL="0" indent="0">
                        <a:buFont typeface="Arial" panose="020B0604020202020204" pitchFamily="34" charset="0"/>
                        <a:buNone/>
                      </a:pPr>
                      <a:r>
                        <a:rPr lang="fr-FR" dirty="0"/>
                        <a:t>Sage XRT Solution Advanced Communication Administration</a:t>
                      </a:r>
                    </a:p>
                  </a:txBody>
                  <a:tcPr/>
                </a:tc>
                <a:tc>
                  <a:txBody>
                    <a:bodyPr/>
                    <a:lstStyle/>
                    <a:p>
                      <a:pPr algn="ctr"/>
                      <a:r>
                        <a:rPr lang="fr-FR" dirty="0"/>
                        <a:t>✅</a:t>
                      </a:r>
                    </a:p>
                  </a:txBody>
                  <a:tcPr anchor="ctr"/>
                </a:tc>
                <a:tc>
                  <a:txBody>
                    <a:bodyPr/>
                    <a:lstStyle/>
                    <a:p>
                      <a:pPr algn="ctr"/>
                      <a:r>
                        <a:rPr lang="fr-FR" dirty="0"/>
                        <a:t>✅</a:t>
                      </a:r>
                    </a:p>
                  </a:txBody>
                  <a:tcPr anchor="ctr"/>
                </a:tc>
                <a:extLst>
                  <a:ext uri="{0D108BD9-81ED-4DB2-BD59-A6C34878D82A}">
                    <a16:rowId xmlns:a16="http://schemas.microsoft.com/office/drawing/2014/main" val="2562518814"/>
                  </a:ext>
                </a:extLst>
              </a:tr>
              <a:tr h="370840">
                <a:tc>
                  <a:txBody>
                    <a:bodyPr/>
                    <a:lstStyle/>
                    <a:p>
                      <a:pPr marL="0" indent="0">
                        <a:buFont typeface="Arial" panose="020B0604020202020204" pitchFamily="34" charset="0"/>
                        <a:buNone/>
                      </a:pPr>
                      <a:r>
                        <a:rPr lang="fr-FR" dirty="0"/>
                        <a:t>Sage XRT Solution Advanced Signature Administration</a:t>
                      </a:r>
                    </a:p>
                  </a:txBody>
                  <a:tcPr/>
                </a:tc>
                <a:tc>
                  <a:txBody>
                    <a:bodyPr/>
                    <a:lstStyle/>
                    <a:p>
                      <a:pPr algn="ctr"/>
                      <a:r>
                        <a:rPr lang="fr-FR" dirty="0"/>
                        <a:t>✅</a:t>
                      </a:r>
                    </a:p>
                  </a:txBody>
                  <a:tcPr anchor="ctr"/>
                </a:tc>
                <a:tc>
                  <a:txBody>
                    <a:bodyPr/>
                    <a:lstStyle/>
                    <a:p>
                      <a:pPr algn="ctr"/>
                      <a:r>
                        <a:rPr lang="fr-FR" dirty="0"/>
                        <a:t>✅</a:t>
                      </a:r>
                    </a:p>
                  </a:txBody>
                  <a:tcPr anchor="ctr"/>
                </a:tc>
                <a:extLst>
                  <a:ext uri="{0D108BD9-81ED-4DB2-BD59-A6C34878D82A}">
                    <a16:rowId xmlns:a16="http://schemas.microsoft.com/office/drawing/2014/main" val="670402715"/>
                  </a:ext>
                </a:extLst>
              </a:tr>
            </a:tbl>
          </a:graphicData>
        </a:graphic>
      </p:graphicFrame>
      <p:sp>
        <p:nvSpPr>
          <p:cNvPr id="3" name="ZoneTexte 2">
            <a:extLst>
              <a:ext uri="{FF2B5EF4-FFF2-40B4-BE49-F238E27FC236}">
                <a16:creationId xmlns:a16="http://schemas.microsoft.com/office/drawing/2014/main" id="{82BB99B2-A3D3-0E60-3B62-524DEA0568E8}"/>
              </a:ext>
            </a:extLst>
          </p:cNvPr>
          <p:cNvSpPr txBox="1"/>
          <p:nvPr/>
        </p:nvSpPr>
        <p:spPr>
          <a:xfrm>
            <a:off x="7010401" y="4336026"/>
            <a:ext cx="3520966" cy="666898"/>
          </a:xfrm>
          <a:custGeom>
            <a:avLst/>
            <a:gdLst>
              <a:gd name="csX0" fmla="*/ 0 w 3520966"/>
              <a:gd name="csY0" fmla="*/ 0 h 666898"/>
              <a:gd name="csX1" fmla="*/ 551618 w 3520966"/>
              <a:gd name="csY1" fmla="*/ 0 h 666898"/>
              <a:gd name="csX2" fmla="*/ 1138446 w 3520966"/>
              <a:gd name="csY2" fmla="*/ 0 h 666898"/>
              <a:gd name="csX3" fmla="*/ 1654854 w 3520966"/>
              <a:gd name="csY3" fmla="*/ 0 h 666898"/>
              <a:gd name="csX4" fmla="*/ 2276891 w 3520966"/>
              <a:gd name="csY4" fmla="*/ 0 h 666898"/>
              <a:gd name="csX5" fmla="*/ 2793300 w 3520966"/>
              <a:gd name="csY5" fmla="*/ 0 h 666898"/>
              <a:gd name="csX6" fmla="*/ 3520966 w 3520966"/>
              <a:gd name="csY6" fmla="*/ 0 h 666898"/>
              <a:gd name="csX7" fmla="*/ 3520966 w 3520966"/>
              <a:gd name="csY7" fmla="*/ 666898 h 666898"/>
              <a:gd name="csX8" fmla="*/ 2863719 w 3520966"/>
              <a:gd name="csY8" fmla="*/ 666898 h 666898"/>
              <a:gd name="csX9" fmla="*/ 2312101 w 3520966"/>
              <a:gd name="csY9" fmla="*/ 666898 h 666898"/>
              <a:gd name="csX10" fmla="*/ 1795693 w 3520966"/>
              <a:gd name="csY10" fmla="*/ 666898 h 666898"/>
              <a:gd name="csX11" fmla="*/ 1173655 w 3520966"/>
              <a:gd name="csY11" fmla="*/ 666898 h 666898"/>
              <a:gd name="csX12" fmla="*/ 516408 w 3520966"/>
              <a:gd name="csY12" fmla="*/ 666898 h 666898"/>
              <a:gd name="csX13" fmla="*/ 0 w 3520966"/>
              <a:gd name="csY13" fmla="*/ 666898 h 666898"/>
              <a:gd name="csX14" fmla="*/ 0 w 3520966"/>
              <a:gd name="csY14" fmla="*/ 0 h 66689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520966" h="666898" extrusionOk="0">
                <a:moveTo>
                  <a:pt x="0" y="0"/>
                </a:moveTo>
                <a:cubicBezTo>
                  <a:pt x="250621" y="10982"/>
                  <a:pt x="417792" y="15035"/>
                  <a:pt x="551618" y="0"/>
                </a:cubicBezTo>
                <a:cubicBezTo>
                  <a:pt x="685444" y="-15035"/>
                  <a:pt x="867434" y="-9962"/>
                  <a:pt x="1138446" y="0"/>
                </a:cubicBezTo>
                <a:cubicBezTo>
                  <a:pt x="1409458" y="9962"/>
                  <a:pt x="1417021" y="1899"/>
                  <a:pt x="1654854" y="0"/>
                </a:cubicBezTo>
                <a:cubicBezTo>
                  <a:pt x="1892687" y="-1899"/>
                  <a:pt x="2006166" y="-4273"/>
                  <a:pt x="2276891" y="0"/>
                </a:cubicBezTo>
                <a:cubicBezTo>
                  <a:pt x="2547616" y="4273"/>
                  <a:pt x="2547854" y="8001"/>
                  <a:pt x="2793300" y="0"/>
                </a:cubicBezTo>
                <a:cubicBezTo>
                  <a:pt x="3038746" y="-8001"/>
                  <a:pt x="3169401" y="10246"/>
                  <a:pt x="3520966" y="0"/>
                </a:cubicBezTo>
                <a:cubicBezTo>
                  <a:pt x="3511192" y="217364"/>
                  <a:pt x="3519917" y="405604"/>
                  <a:pt x="3520966" y="666898"/>
                </a:cubicBezTo>
                <a:cubicBezTo>
                  <a:pt x="3194652" y="697623"/>
                  <a:pt x="3141911" y="679291"/>
                  <a:pt x="2863719" y="666898"/>
                </a:cubicBezTo>
                <a:cubicBezTo>
                  <a:pt x="2585527" y="654505"/>
                  <a:pt x="2448303" y="654058"/>
                  <a:pt x="2312101" y="666898"/>
                </a:cubicBezTo>
                <a:cubicBezTo>
                  <a:pt x="2175899" y="679738"/>
                  <a:pt x="1939063" y="666745"/>
                  <a:pt x="1795693" y="666898"/>
                </a:cubicBezTo>
                <a:cubicBezTo>
                  <a:pt x="1652323" y="667051"/>
                  <a:pt x="1376963" y="676387"/>
                  <a:pt x="1173655" y="666898"/>
                </a:cubicBezTo>
                <a:cubicBezTo>
                  <a:pt x="970347" y="657409"/>
                  <a:pt x="785644" y="692739"/>
                  <a:pt x="516408" y="666898"/>
                </a:cubicBezTo>
                <a:cubicBezTo>
                  <a:pt x="247172" y="641057"/>
                  <a:pt x="129775" y="643033"/>
                  <a:pt x="0" y="666898"/>
                </a:cubicBezTo>
                <a:cubicBezTo>
                  <a:pt x="12511" y="493792"/>
                  <a:pt x="-10393" y="248730"/>
                  <a:pt x="0" y="0"/>
                </a:cubicBezTo>
                <a:close/>
              </a:path>
            </a:pathLst>
          </a:custGeom>
          <a:noFill/>
          <a:ln>
            <a:solidFill>
              <a:srgbClr val="FF0000"/>
            </a:solidFill>
            <a:extLst>
              <a:ext uri="{C807C97D-BFC1-408E-A445-0C87EB9F89A2}">
                <ask:lineSketchStyleProps xmlns:ask="http://schemas.microsoft.com/office/drawing/2018/sketchyshapes" sd="450397612">
                  <a:prstGeom prst="rect">
                    <a:avLst/>
                  </a:prstGeom>
                  <ask:type>
                    <ask:lineSketchFreehand/>
                  </ask:type>
                </ask:lineSketchStyleProps>
              </a:ext>
            </a:extLst>
          </a:ln>
        </p:spPr>
        <p:txBody>
          <a:bodyPr wrap="none" lIns="0" tIns="0" rIns="0" bIns="0" rtlCol="0">
            <a:noAutofit/>
          </a:bodyPr>
          <a:lstStyle/>
          <a:p>
            <a:pPr eaLnBrk="1" fontAlgn="auto" hangingPunct="1">
              <a:spcBef>
                <a:spcPts val="0"/>
              </a:spcBef>
              <a:defRPr/>
            </a:pPr>
            <a:r>
              <a:rPr lang="fr-FR" sz="1600" dirty="0">
                <a:latin typeface="Sage Text" panose="02010503040201060103" pitchFamily="2" charset="77"/>
              </a:rPr>
              <a:t>ℹ️ </a:t>
            </a:r>
            <a:r>
              <a:rPr lang="fr-FR" dirty="0"/>
              <a:t>L’accès peut se faire aussi</a:t>
            </a:r>
          </a:p>
          <a:p>
            <a:pPr eaLnBrk="1" fontAlgn="auto" hangingPunct="1">
              <a:spcBef>
                <a:spcPts val="0"/>
              </a:spcBef>
              <a:defRPr/>
            </a:pPr>
            <a:r>
              <a:rPr lang="fr-FR" dirty="0"/>
              <a:t> à travers le client Web SAGE1000.</a:t>
            </a:r>
          </a:p>
        </p:txBody>
      </p:sp>
    </p:spTree>
    <p:custDataLst>
      <p:tags r:id="rId1"/>
    </p:custDataLst>
    <p:extLst>
      <p:ext uri="{BB962C8B-B14F-4D97-AF65-F5344CB8AC3E}">
        <p14:creationId xmlns:p14="http://schemas.microsoft.com/office/powerpoint/2010/main" val="9161577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976657-1F67-3456-0927-6E543DDAE7DB}"/>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9FBBC3E6-C073-28C2-12A6-686555E39A38}"/>
              </a:ext>
            </a:extLst>
          </p:cNvPr>
          <p:cNvSpPr>
            <a:spLocks noGrp="1"/>
          </p:cNvSpPr>
          <p:nvPr>
            <p:ph type="title"/>
          </p:nvPr>
        </p:nvSpPr>
        <p:spPr/>
        <p:txBody>
          <a:bodyPr/>
          <a:lstStyle/>
          <a:p>
            <a:r>
              <a:rPr lang="fr-FR" dirty="0"/>
              <a:t>Portails d’administration – Offre SaaS</a:t>
            </a:r>
            <a:br>
              <a:rPr lang="fr-FR" dirty="0"/>
            </a:br>
            <a:endParaRPr lang="fr-FR" dirty="0"/>
          </a:p>
        </p:txBody>
      </p:sp>
      <p:sp>
        <p:nvSpPr>
          <p:cNvPr id="9" name="Espace réservé du numéro de diapositive 2">
            <a:extLst>
              <a:ext uri="{FF2B5EF4-FFF2-40B4-BE49-F238E27FC236}">
                <a16:creationId xmlns:a16="http://schemas.microsoft.com/office/drawing/2014/main" id="{6085D6D1-2B16-BBCC-7F23-7D9D48BB1BA5}"/>
              </a:ext>
            </a:extLst>
          </p:cNvPr>
          <p:cNvSpPr>
            <a:spLocks noGrp="1"/>
          </p:cNvSpPr>
          <p:nvPr>
            <p:ph type="sldNum" sz="quarter" idx="10"/>
          </p:nvPr>
        </p:nvSpPr>
        <p:spPr/>
        <p:txBody>
          <a:bodyPr/>
          <a:lstStyle/>
          <a:p>
            <a:r>
              <a:rPr lang="en-US"/>
              <a:t>Page </a:t>
            </a:r>
            <a:fld id="{888928BD-9DD5-4B49-B597-3FD2BD4272DD}" type="slidenum">
              <a:rPr smtClean="0"/>
              <a:pPr/>
              <a:t>12</a:t>
            </a:fld>
            <a:endParaRPr/>
          </a:p>
        </p:txBody>
      </p:sp>
      <p:graphicFrame>
        <p:nvGraphicFramePr>
          <p:cNvPr id="4" name="Tableau 3">
            <a:extLst>
              <a:ext uri="{FF2B5EF4-FFF2-40B4-BE49-F238E27FC236}">
                <a16:creationId xmlns:a16="http://schemas.microsoft.com/office/drawing/2014/main" id="{B902E87D-96DB-5B73-507F-EE69B741F977}"/>
              </a:ext>
            </a:extLst>
          </p:cNvPr>
          <p:cNvGraphicFramePr>
            <a:graphicFrameLocks noGrp="1"/>
          </p:cNvGraphicFramePr>
          <p:nvPr>
            <p:extLst>
              <p:ext uri="{D42A27DB-BD31-4B8C-83A1-F6EECF244321}">
                <p14:modId xmlns:p14="http://schemas.microsoft.com/office/powerpoint/2010/main" val="1960581146"/>
              </p:ext>
            </p:extLst>
          </p:nvPr>
        </p:nvGraphicFramePr>
        <p:xfrm>
          <a:off x="207096" y="1000944"/>
          <a:ext cx="11558183" cy="1483360"/>
        </p:xfrm>
        <a:graphic>
          <a:graphicData uri="http://schemas.openxmlformats.org/drawingml/2006/table">
            <a:tbl>
              <a:tblPr firstRow="1" bandRow="1">
                <a:tableStyleId>{5C22544A-7EE6-4342-B048-85BDC9FD1C3A}</a:tableStyleId>
              </a:tblPr>
              <a:tblGrid>
                <a:gridCol w="6466973">
                  <a:extLst>
                    <a:ext uri="{9D8B030D-6E8A-4147-A177-3AD203B41FA5}">
                      <a16:colId xmlns:a16="http://schemas.microsoft.com/office/drawing/2014/main" val="1398602530"/>
                    </a:ext>
                  </a:extLst>
                </a:gridCol>
                <a:gridCol w="2545605">
                  <a:extLst>
                    <a:ext uri="{9D8B030D-6E8A-4147-A177-3AD203B41FA5}">
                      <a16:colId xmlns:a16="http://schemas.microsoft.com/office/drawing/2014/main" val="3287335907"/>
                    </a:ext>
                  </a:extLst>
                </a:gridCol>
                <a:gridCol w="2545605">
                  <a:extLst>
                    <a:ext uri="{9D8B030D-6E8A-4147-A177-3AD203B41FA5}">
                      <a16:colId xmlns:a16="http://schemas.microsoft.com/office/drawing/2014/main" val="1247270965"/>
                    </a:ext>
                  </a:extLst>
                </a:gridCol>
              </a:tblGrid>
              <a:tr h="370840">
                <a:tc>
                  <a:txBody>
                    <a:bodyPr/>
                    <a:lstStyle/>
                    <a:p>
                      <a:r>
                        <a:rPr lang="fr-FR" dirty="0"/>
                        <a:t>Action</a:t>
                      </a:r>
                    </a:p>
                  </a:txBody>
                  <a:tcPr/>
                </a:tc>
                <a:tc>
                  <a:txBody>
                    <a:bodyPr/>
                    <a:lstStyle/>
                    <a:p>
                      <a:pPr algn="ctr"/>
                      <a:r>
                        <a:rPr lang="fr-FR" dirty="0"/>
                        <a:t>Client</a:t>
                      </a:r>
                    </a:p>
                  </a:txBody>
                  <a:tcPr anchor="ctr"/>
                </a:tc>
                <a:tc>
                  <a:txBody>
                    <a:bodyPr/>
                    <a:lstStyle/>
                    <a:p>
                      <a:pPr algn="ctr"/>
                      <a:r>
                        <a:rPr lang="fr-FR" dirty="0"/>
                        <a:t>Partenaire</a:t>
                      </a:r>
                    </a:p>
                  </a:txBody>
                  <a:tcPr anchor="ctr"/>
                </a:tc>
                <a:extLst>
                  <a:ext uri="{0D108BD9-81ED-4DB2-BD59-A6C34878D82A}">
                    <a16:rowId xmlns:a16="http://schemas.microsoft.com/office/drawing/2014/main" val="3409907076"/>
                  </a:ext>
                </a:extLst>
              </a:tr>
              <a:tr h="370840">
                <a:tc>
                  <a:txBody>
                    <a:bodyPr/>
                    <a:lstStyle/>
                    <a:p>
                      <a:r>
                        <a:rPr lang="fr-FR" dirty="0"/>
                        <a:t>Sage XRT Solution Common Administration Service</a:t>
                      </a:r>
                    </a:p>
                  </a:txBody>
                  <a:tcPr/>
                </a:tc>
                <a:tc>
                  <a:txBody>
                    <a:bodyPr/>
                    <a:lstStyle/>
                    <a:p>
                      <a:pPr algn="ctr"/>
                      <a:r>
                        <a:rPr lang="fr-FR" dirty="0"/>
                        <a:t>Oui, pour son Tenant*</a:t>
                      </a:r>
                    </a:p>
                  </a:txBody>
                  <a:tcPr anchor="ctr"/>
                </a:tc>
                <a:tc>
                  <a:txBody>
                    <a:bodyPr/>
                    <a:lstStyle/>
                    <a:p>
                      <a:pPr algn="ctr"/>
                      <a:r>
                        <a:rPr lang="fr-FR" dirty="0"/>
                        <a:t>✅</a:t>
                      </a:r>
                    </a:p>
                  </a:txBody>
                  <a:tcPr anchor="ctr"/>
                </a:tc>
                <a:extLst>
                  <a:ext uri="{0D108BD9-81ED-4DB2-BD59-A6C34878D82A}">
                    <a16:rowId xmlns:a16="http://schemas.microsoft.com/office/drawing/2014/main" val="2981650144"/>
                  </a:ext>
                </a:extLst>
              </a:tr>
              <a:tr h="370840">
                <a:tc>
                  <a:txBody>
                    <a:bodyPr/>
                    <a:lstStyle/>
                    <a:p>
                      <a:pPr marL="0" indent="0">
                        <a:buFont typeface="Arial" panose="020B0604020202020204" pitchFamily="34" charset="0"/>
                        <a:buNone/>
                      </a:pPr>
                      <a:r>
                        <a:rPr lang="fr-FR" dirty="0"/>
                        <a:t>Sage XRT Solution Advanced Communication Administration</a:t>
                      </a:r>
                    </a:p>
                  </a:txBody>
                  <a:tcPr/>
                </a:tc>
                <a:tc>
                  <a:txBody>
                    <a:bodyPr/>
                    <a:lstStyle/>
                    <a:p>
                      <a:pPr algn="ctr"/>
                      <a:r>
                        <a:rPr lang="fr-FR" dirty="0"/>
                        <a:t>❌</a:t>
                      </a:r>
                    </a:p>
                  </a:txBody>
                  <a:tcPr anchor="ctr"/>
                </a:tc>
                <a:tc>
                  <a:txBody>
                    <a:bodyPr/>
                    <a:lstStyle/>
                    <a:p>
                      <a:pPr algn="ctr"/>
                      <a:r>
                        <a:rPr lang="fr-FR" dirty="0"/>
                        <a:t>✅</a:t>
                      </a:r>
                    </a:p>
                  </a:txBody>
                  <a:tcPr anchor="ctr"/>
                </a:tc>
                <a:extLst>
                  <a:ext uri="{0D108BD9-81ED-4DB2-BD59-A6C34878D82A}">
                    <a16:rowId xmlns:a16="http://schemas.microsoft.com/office/drawing/2014/main" val="2562518814"/>
                  </a:ext>
                </a:extLst>
              </a:tr>
              <a:tr h="370840">
                <a:tc>
                  <a:txBody>
                    <a:bodyPr/>
                    <a:lstStyle/>
                    <a:p>
                      <a:pPr marL="0" indent="0">
                        <a:buFont typeface="Arial" panose="020B0604020202020204" pitchFamily="34" charset="0"/>
                        <a:buNone/>
                      </a:pPr>
                      <a:r>
                        <a:rPr lang="fr-FR" dirty="0"/>
                        <a:t>Sage XRT Solution Advanced Signature Administration</a:t>
                      </a:r>
                    </a:p>
                  </a:txBody>
                  <a:tcPr/>
                </a:tc>
                <a:tc>
                  <a:txBody>
                    <a:bodyPr/>
                    <a:lstStyle/>
                    <a:p>
                      <a:pPr algn="ctr"/>
                      <a:r>
                        <a:rPr lang="fr-FR" dirty="0"/>
                        <a:t>❌</a:t>
                      </a:r>
                    </a:p>
                  </a:txBody>
                  <a:tcPr anchor="ctr"/>
                </a:tc>
                <a:tc>
                  <a:txBody>
                    <a:bodyPr/>
                    <a:lstStyle/>
                    <a:p>
                      <a:pPr algn="ctr"/>
                      <a:r>
                        <a:rPr lang="fr-FR" dirty="0"/>
                        <a:t>✅</a:t>
                      </a:r>
                    </a:p>
                  </a:txBody>
                  <a:tcPr anchor="ctr"/>
                </a:tc>
                <a:extLst>
                  <a:ext uri="{0D108BD9-81ED-4DB2-BD59-A6C34878D82A}">
                    <a16:rowId xmlns:a16="http://schemas.microsoft.com/office/drawing/2014/main" val="670402715"/>
                  </a:ext>
                </a:extLst>
              </a:tr>
            </a:tbl>
          </a:graphicData>
        </a:graphic>
      </p:graphicFrame>
      <p:sp>
        <p:nvSpPr>
          <p:cNvPr id="3" name="ZoneTexte 2">
            <a:extLst>
              <a:ext uri="{FF2B5EF4-FFF2-40B4-BE49-F238E27FC236}">
                <a16:creationId xmlns:a16="http://schemas.microsoft.com/office/drawing/2014/main" id="{D8DDE564-92BF-25FB-CF1C-82B50E52C5E8}"/>
              </a:ext>
            </a:extLst>
          </p:cNvPr>
          <p:cNvSpPr txBox="1"/>
          <p:nvPr/>
        </p:nvSpPr>
        <p:spPr>
          <a:xfrm>
            <a:off x="7123277" y="3480177"/>
            <a:ext cx="3909848" cy="943896"/>
          </a:xfrm>
          <a:custGeom>
            <a:avLst/>
            <a:gdLst>
              <a:gd name="csX0" fmla="*/ 0 w 3909848"/>
              <a:gd name="csY0" fmla="*/ 0 h 943896"/>
              <a:gd name="csX1" fmla="*/ 612543 w 3909848"/>
              <a:gd name="csY1" fmla="*/ 0 h 943896"/>
              <a:gd name="csX2" fmla="*/ 1264184 w 3909848"/>
              <a:gd name="csY2" fmla="*/ 0 h 943896"/>
              <a:gd name="csX3" fmla="*/ 1837629 w 3909848"/>
              <a:gd name="csY3" fmla="*/ 0 h 943896"/>
              <a:gd name="csX4" fmla="*/ 2528368 w 3909848"/>
              <a:gd name="csY4" fmla="*/ 0 h 943896"/>
              <a:gd name="csX5" fmla="*/ 3101813 w 3909848"/>
              <a:gd name="csY5" fmla="*/ 0 h 943896"/>
              <a:gd name="csX6" fmla="*/ 3909848 w 3909848"/>
              <a:gd name="csY6" fmla="*/ 0 h 943896"/>
              <a:gd name="csX7" fmla="*/ 3909848 w 3909848"/>
              <a:gd name="csY7" fmla="*/ 471948 h 943896"/>
              <a:gd name="csX8" fmla="*/ 3909848 w 3909848"/>
              <a:gd name="csY8" fmla="*/ 943896 h 943896"/>
              <a:gd name="csX9" fmla="*/ 3219108 w 3909848"/>
              <a:gd name="csY9" fmla="*/ 943896 h 943896"/>
              <a:gd name="csX10" fmla="*/ 2645664 w 3909848"/>
              <a:gd name="csY10" fmla="*/ 943896 h 943896"/>
              <a:gd name="csX11" fmla="*/ 1954924 w 3909848"/>
              <a:gd name="csY11" fmla="*/ 943896 h 943896"/>
              <a:gd name="csX12" fmla="*/ 1225086 w 3909848"/>
              <a:gd name="csY12" fmla="*/ 943896 h 943896"/>
              <a:gd name="csX13" fmla="*/ 690740 w 3909848"/>
              <a:gd name="csY13" fmla="*/ 943896 h 943896"/>
              <a:gd name="csX14" fmla="*/ 0 w 3909848"/>
              <a:gd name="csY14" fmla="*/ 943896 h 943896"/>
              <a:gd name="csX15" fmla="*/ 0 w 3909848"/>
              <a:gd name="csY15" fmla="*/ 462509 h 943896"/>
              <a:gd name="csX16" fmla="*/ 0 w 3909848"/>
              <a:gd name="csY16" fmla="*/ 0 h 94389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3909848" h="943896" extrusionOk="0">
                <a:moveTo>
                  <a:pt x="0" y="0"/>
                </a:moveTo>
                <a:cubicBezTo>
                  <a:pt x="128125" y="-16117"/>
                  <a:pt x="363112" y="-5311"/>
                  <a:pt x="612543" y="0"/>
                </a:cubicBezTo>
                <a:cubicBezTo>
                  <a:pt x="861974" y="5311"/>
                  <a:pt x="1104757" y="-8406"/>
                  <a:pt x="1264184" y="0"/>
                </a:cubicBezTo>
                <a:cubicBezTo>
                  <a:pt x="1423611" y="8406"/>
                  <a:pt x="1553301" y="-4346"/>
                  <a:pt x="1837629" y="0"/>
                </a:cubicBezTo>
                <a:cubicBezTo>
                  <a:pt x="2121957" y="4346"/>
                  <a:pt x="2231230" y="22042"/>
                  <a:pt x="2528368" y="0"/>
                </a:cubicBezTo>
                <a:cubicBezTo>
                  <a:pt x="2825506" y="-22042"/>
                  <a:pt x="2960901" y="-5622"/>
                  <a:pt x="3101813" y="0"/>
                </a:cubicBezTo>
                <a:cubicBezTo>
                  <a:pt x="3242726" y="5622"/>
                  <a:pt x="3619945" y="-6214"/>
                  <a:pt x="3909848" y="0"/>
                </a:cubicBezTo>
                <a:cubicBezTo>
                  <a:pt x="3916924" y="103673"/>
                  <a:pt x="3901182" y="348156"/>
                  <a:pt x="3909848" y="471948"/>
                </a:cubicBezTo>
                <a:cubicBezTo>
                  <a:pt x="3918514" y="595740"/>
                  <a:pt x="3912766" y="732161"/>
                  <a:pt x="3909848" y="943896"/>
                </a:cubicBezTo>
                <a:cubicBezTo>
                  <a:pt x="3755671" y="933601"/>
                  <a:pt x="3543751" y="940910"/>
                  <a:pt x="3219108" y="943896"/>
                </a:cubicBezTo>
                <a:cubicBezTo>
                  <a:pt x="2894465" y="946882"/>
                  <a:pt x="2873773" y="928163"/>
                  <a:pt x="2645664" y="943896"/>
                </a:cubicBezTo>
                <a:cubicBezTo>
                  <a:pt x="2417555" y="959629"/>
                  <a:pt x="2210391" y="918913"/>
                  <a:pt x="1954924" y="943896"/>
                </a:cubicBezTo>
                <a:cubicBezTo>
                  <a:pt x="1699457" y="968879"/>
                  <a:pt x="1577456" y="956905"/>
                  <a:pt x="1225086" y="943896"/>
                </a:cubicBezTo>
                <a:cubicBezTo>
                  <a:pt x="872716" y="930887"/>
                  <a:pt x="893877" y="951100"/>
                  <a:pt x="690740" y="943896"/>
                </a:cubicBezTo>
                <a:cubicBezTo>
                  <a:pt x="487603" y="936692"/>
                  <a:pt x="255030" y="954173"/>
                  <a:pt x="0" y="943896"/>
                </a:cubicBezTo>
                <a:cubicBezTo>
                  <a:pt x="-23534" y="844489"/>
                  <a:pt x="-19850" y="644052"/>
                  <a:pt x="0" y="462509"/>
                </a:cubicBezTo>
                <a:cubicBezTo>
                  <a:pt x="19850" y="280966"/>
                  <a:pt x="22449" y="119474"/>
                  <a:pt x="0" y="0"/>
                </a:cubicBezTo>
                <a:close/>
              </a:path>
            </a:pathLst>
          </a:custGeom>
          <a:noFill/>
          <a:ln>
            <a:solidFill>
              <a:srgbClr val="FF0000"/>
            </a:solidFill>
            <a:extLst>
              <a:ext uri="{C807C97D-BFC1-408E-A445-0C87EB9F89A2}">
                <ask:lineSketchStyleProps xmlns:ask="http://schemas.microsoft.com/office/drawing/2018/sketchyshapes" sd="450397612">
                  <a:prstGeom prst="rect">
                    <a:avLst/>
                  </a:prstGeom>
                  <ask:type>
                    <ask:lineSketchFreehand/>
                  </ask:type>
                </ask:lineSketchStyleProps>
              </a:ext>
            </a:extLst>
          </a:ln>
        </p:spPr>
        <p:txBody>
          <a:bodyPr wrap="none" lIns="0" tIns="0" rIns="0" bIns="0" rtlCol="0">
            <a:noAutofit/>
          </a:bodyPr>
          <a:lstStyle/>
          <a:p>
            <a:pPr eaLnBrk="1" fontAlgn="auto" hangingPunct="1">
              <a:spcBef>
                <a:spcPts val="0"/>
              </a:spcBef>
              <a:defRPr/>
            </a:pPr>
            <a:r>
              <a:rPr lang="fr-FR" sz="1600" dirty="0">
                <a:latin typeface="Sage Text" panose="02010503040201060103" pitchFamily="2" charset="77"/>
              </a:rPr>
              <a:t>ℹ️ </a:t>
            </a:r>
            <a:r>
              <a:rPr lang="fr-FR" dirty="0"/>
              <a:t>Un cloisonnement technique </a:t>
            </a:r>
          </a:p>
          <a:p>
            <a:pPr eaLnBrk="1" fontAlgn="auto" hangingPunct="1">
              <a:spcBef>
                <a:spcPts val="0"/>
              </a:spcBef>
              <a:defRPr/>
            </a:pPr>
            <a:r>
              <a:rPr lang="fr-FR" dirty="0"/>
              <a:t>supplémentaire doit être mis en place </a:t>
            </a:r>
          </a:p>
          <a:p>
            <a:pPr eaLnBrk="1" fontAlgn="auto" hangingPunct="1">
              <a:spcBef>
                <a:spcPts val="0"/>
              </a:spcBef>
              <a:defRPr/>
            </a:pPr>
            <a:r>
              <a:rPr lang="fr-FR" dirty="0"/>
              <a:t>pour cet accès.</a:t>
            </a:r>
          </a:p>
        </p:txBody>
      </p:sp>
      <p:sp>
        <p:nvSpPr>
          <p:cNvPr id="5" name="ZoneTexte 4">
            <a:extLst>
              <a:ext uri="{FF2B5EF4-FFF2-40B4-BE49-F238E27FC236}">
                <a16:creationId xmlns:a16="http://schemas.microsoft.com/office/drawing/2014/main" id="{5F9FE505-2DBD-DE33-6EAC-D83C0854598A}"/>
              </a:ext>
            </a:extLst>
          </p:cNvPr>
          <p:cNvSpPr txBox="1"/>
          <p:nvPr/>
        </p:nvSpPr>
        <p:spPr>
          <a:xfrm>
            <a:off x="7123277" y="4727060"/>
            <a:ext cx="3909848" cy="666898"/>
          </a:xfrm>
          <a:custGeom>
            <a:avLst/>
            <a:gdLst>
              <a:gd name="csX0" fmla="*/ 0 w 3909848"/>
              <a:gd name="csY0" fmla="*/ 0 h 666898"/>
              <a:gd name="csX1" fmla="*/ 612543 w 3909848"/>
              <a:gd name="csY1" fmla="*/ 0 h 666898"/>
              <a:gd name="csX2" fmla="*/ 1264184 w 3909848"/>
              <a:gd name="csY2" fmla="*/ 0 h 666898"/>
              <a:gd name="csX3" fmla="*/ 1837629 w 3909848"/>
              <a:gd name="csY3" fmla="*/ 0 h 666898"/>
              <a:gd name="csX4" fmla="*/ 2528368 w 3909848"/>
              <a:gd name="csY4" fmla="*/ 0 h 666898"/>
              <a:gd name="csX5" fmla="*/ 3101813 w 3909848"/>
              <a:gd name="csY5" fmla="*/ 0 h 666898"/>
              <a:gd name="csX6" fmla="*/ 3909848 w 3909848"/>
              <a:gd name="csY6" fmla="*/ 0 h 666898"/>
              <a:gd name="csX7" fmla="*/ 3909848 w 3909848"/>
              <a:gd name="csY7" fmla="*/ 666898 h 666898"/>
              <a:gd name="csX8" fmla="*/ 3180010 w 3909848"/>
              <a:gd name="csY8" fmla="*/ 666898 h 666898"/>
              <a:gd name="csX9" fmla="*/ 2567467 w 3909848"/>
              <a:gd name="csY9" fmla="*/ 666898 h 666898"/>
              <a:gd name="csX10" fmla="*/ 1994022 w 3909848"/>
              <a:gd name="csY10" fmla="*/ 666898 h 666898"/>
              <a:gd name="csX11" fmla="*/ 1303283 w 3909848"/>
              <a:gd name="csY11" fmla="*/ 666898 h 666898"/>
              <a:gd name="csX12" fmla="*/ 573444 w 3909848"/>
              <a:gd name="csY12" fmla="*/ 666898 h 666898"/>
              <a:gd name="csX13" fmla="*/ 0 w 3909848"/>
              <a:gd name="csY13" fmla="*/ 666898 h 666898"/>
              <a:gd name="csX14" fmla="*/ 0 w 3909848"/>
              <a:gd name="csY14" fmla="*/ 0 h 66689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909848" h="666898" extrusionOk="0">
                <a:moveTo>
                  <a:pt x="0" y="0"/>
                </a:moveTo>
                <a:cubicBezTo>
                  <a:pt x="128125" y="-16117"/>
                  <a:pt x="363112" y="-5311"/>
                  <a:pt x="612543" y="0"/>
                </a:cubicBezTo>
                <a:cubicBezTo>
                  <a:pt x="861974" y="5311"/>
                  <a:pt x="1104757" y="-8406"/>
                  <a:pt x="1264184" y="0"/>
                </a:cubicBezTo>
                <a:cubicBezTo>
                  <a:pt x="1423611" y="8406"/>
                  <a:pt x="1553301" y="-4346"/>
                  <a:pt x="1837629" y="0"/>
                </a:cubicBezTo>
                <a:cubicBezTo>
                  <a:pt x="2121957" y="4346"/>
                  <a:pt x="2231230" y="22042"/>
                  <a:pt x="2528368" y="0"/>
                </a:cubicBezTo>
                <a:cubicBezTo>
                  <a:pt x="2825506" y="-22042"/>
                  <a:pt x="2960901" y="-5622"/>
                  <a:pt x="3101813" y="0"/>
                </a:cubicBezTo>
                <a:cubicBezTo>
                  <a:pt x="3242726" y="5622"/>
                  <a:pt x="3619945" y="-6214"/>
                  <a:pt x="3909848" y="0"/>
                </a:cubicBezTo>
                <a:cubicBezTo>
                  <a:pt x="3900074" y="217364"/>
                  <a:pt x="3908799" y="405604"/>
                  <a:pt x="3909848" y="666898"/>
                </a:cubicBezTo>
                <a:cubicBezTo>
                  <a:pt x="3546998" y="699366"/>
                  <a:pt x="3362831" y="662876"/>
                  <a:pt x="3180010" y="666898"/>
                </a:cubicBezTo>
                <a:cubicBezTo>
                  <a:pt x="2997189" y="670920"/>
                  <a:pt x="2732491" y="655966"/>
                  <a:pt x="2567467" y="666898"/>
                </a:cubicBezTo>
                <a:cubicBezTo>
                  <a:pt x="2402443" y="677830"/>
                  <a:pt x="2223523" y="654852"/>
                  <a:pt x="1994022" y="666898"/>
                </a:cubicBezTo>
                <a:cubicBezTo>
                  <a:pt x="1764521" y="678944"/>
                  <a:pt x="1556136" y="638713"/>
                  <a:pt x="1303283" y="666898"/>
                </a:cubicBezTo>
                <a:cubicBezTo>
                  <a:pt x="1050430" y="695083"/>
                  <a:pt x="929669" y="685416"/>
                  <a:pt x="573444" y="666898"/>
                </a:cubicBezTo>
                <a:cubicBezTo>
                  <a:pt x="217219" y="648380"/>
                  <a:pt x="225675" y="685675"/>
                  <a:pt x="0" y="666898"/>
                </a:cubicBezTo>
                <a:cubicBezTo>
                  <a:pt x="12511" y="493792"/>
                  <a:pt x="-10393" y="248730"/>
                  <a:pt x="0" y="0"/>
                </a:cubicBezTo>
                <a:close/>
              </a:path>
            </a:pathLst>
          </a:custGeom>
          <a:noFill/>
          <a:ln>
            <a:solidFill>
              <a:srgbClr val="FF0000"/>
            </a:solidFill>
            <a:extLst>
              <a:ext uri="{C807C97D-BFC1-408E-A445-0C87EB9F89A2}">
                <ask:lineSketchStyleProps xmlns:ask="http://schemas.microsoft.com/office/drawing/2018/sketchyshapes" sd="450397612">
                  <a:prstGeom prst="rect">
                    <a:avLst/>
                  </a:prstGeom>
                  <ask:type>
                    <ask:lineSketchFreehand/>
                  </ask:type>
                </ask:lineSketchStyleProps>
              </a:ext>
            </a:extLst>
          </a:ln>
        </p:spPr>
        <p:txBody>
          <a:bodyPr wrap="none" lIns="0" tIns="0" rIns="0" bIns="0" rtlCol="0">
            <a:noAutofit/>
          </a:bodyPr>
          <a:lstStyle/>
          <a:p>
            <a:pPr>
              <a:defRPr/>
            </a:pPr>
            <a:r>
              <a:rPr lang="fr-FR" sz="1600" dirty="0">
                <a:latin typeface="Sage Text" panose="02010503040201060103" pitchFamily="2" charset="77"/>
              </a:rPr>
              <a:t>⚠️ </a:t>
            </a:r>
            <a:r>
              <a:rPr lang="fr-FR" dirty="0"/>
              <a:t>L’accès à travers le client Web </a:t>
            </a:r>
          </a:p>
          <a:p>
            <a:pPr eaLnBrk="1" fontAlgn="auto" hangingPunct="1">
              <a:spcBef>
                <a:spcPts val="0"/>
              </a:spcBef>
              <a:defRPr/>
            </a:pPr>
            <a:r>
              <a:rPr lang="fr-FR" dirty="0"/>
              <a:t>SAGE1000 est désactivé.</a:t>
            </a:r>
          </a:p>
        </p:txBody>
      </p:sp>
    </p:spTree>
    <p:custDataLst>
      <p:tags r:id="rId1"/>
    </p:custDataLst>
    <p:extLst>
      <p:ext uri="{BB962C8B-B14F-4D97-AF65-F5344CB8AC3E}">
        <p14:creationId xmlns:p14="http://schemas.microsoft.com/office/powerpoint/2010/main" val="37858345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6F855F-5642-9AFF-4A65-688B7FFF7C40}"/>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A2A655F1-84C9-E6B3-36F1-8F291E9807FD}"/>
              </a:ext>
            </a:extLst>
          </p:cNvPr>
          <p:cNvSpPr>
            <a:spLocks noGrp="1"/>
          </p:cNvSpPr>
          <p:nvPr>
            <p:ph type="title"/>
          </p:nvPr>
        </p:nvSpPr>
        <p:spPr/>
        <p:txBody>
          <a:bodyPr/>
          <a:lstStyle/>
          <a:p>
            <a:r>
              <a:rPr lang="fr-FR" dirty="0"/>
              <a:t>Widget Utilisateur – On </a:t>
            </a:r>
            <a:r>
              <a:rPr lang="fr-FR" dirty="0" err="1"/>
              <a:t>Premise</a:t>
            </a:r>
            <a:br>
              <a:rPr lang="fr-FR" dirty="0"/>
            </a:br>
            <a:endParaRPr lang="fr-FR" dirty="0"/>
          </a:p>
        </p:txBody>
      </p:sp>
      <p:sp>
        <p:nvSpPr>
          <p:cNvPr id="9" name="Espace réservé du numéro de diapositive 2">
            <a:extLst>
              <a:ext uri="{FF2B5EF4-FFF2-40B4-BE49-F238E27FC236}">
                <a16:creationId xmlns:a16="http://schemas.microsoft.com/office/drawing/2014/main" id="{C0868083-2A52-F046-759C-0B53A09A9927}"/>
              </a:ext>
            </a:extLst>
          </p:cNvPr>
          <p:cNvSpPr>
            <a:spLocks noGrp="1"/>
          </p:cNvSpPr>
          <p:nvPr>
            <p:ph type="sldNum" sz="quarter" idx="10"/>
          </p:nvPr>
        </p:nvSpPr>
        <p:spPr/>
        <p:txBody>
          <a:bodyPr/>
          <a:lstStyle/>
          <a:p>
            <a:r>
              <a:rPr lang="en-US"/>
              <a:t>Page </a:t>
            </a:r>
            <a:fld id="{888928BD-9DD5-4B49-B597-3FD2BD4272DD}" type="slidenum">
              <a:rPr smtClean="0"/>
              <a:pPr/>
              <a:t>13</a:t>
            </a:fld>
            <a:endParaRPr/>
          </a:p>
        </p:txBody>
      </p:sp>
      <p:graphicFrame>
        <p:nvGraphicFramePr>
          <p:cNvPr id="4" name="Tableau 3">
            <a:extLst>
              <a:ext uri="{FF2B5EF4-FFF2-40B4-BE49-F238E27FC236}">
                <a16:creationId xmlns:a16="http://schemas.microsoft.com/office/drawing/2014/main" id="{0C9A0433-D76B-5748-128D-1EFEC347893A}"/>
              </a:ext>
            </a:extLst>
          </p:cNvPr>
          <p:cNvGraphicFramePr>
            <a:graphicFrameLocks noGrp="1"/>
          </p:cNvGraphicFramePr>
          <p:nvPr>
            <p:extLst>
              <p:ext uri="{D42A27DB-BD31-4B8C-83A1-F6EECF244321}">
                <p14:modId xmlns:p14="http://schemas.microsoft.com/office/powerpoint/2010/main" val="4097625016"/>
              </p:ext>
            </p:extLst>
          </p:nvPr>
        </p:nvGraphicFramePr>
        <p:xfrm>
          <a:off x="207096" y="1000944"/>
          <a:ext cx="11558183" cy="2494280"/>
        </p:xfrm>
        <a:graphic>
          <a:graphicData uri="http://schemas.openxmlformats.org/drawingml/2006/table">
            <a:tbl>
              <a:tblPr firstRow="1" bandRow="1">
                <a:tableStyleId>{5C22544A-7EE6-4342-B048-85BDC9FD1C3A}</a:tableStyleId>
              </a:tblPr>
              <a:tblGrid>
                <a:gridCol w="4385925">
                  <a:extLst>
                    <a:ext uri="{9D8B030D-6E8A-4147-A177-3AD203B41FA5}">
                      <a16:colId xmlns:a16="http://schemas.microsoft.com/office/drawing/2014/main" val="1398602530"/>
                    </a:ext>
                  </a:extLst>
                </a:gridCol>
                <a:gridCol w="3586129">
                  <a:extLst>
                    <a:ext uri="{9D8B030D-6E8A-4147-A177-3AD203B41FA5}">
                      <a16:colId xmlns:a16="http://schemas.microsoft.com/office/drawing/2014/main" val="3287335907"/>
                    </a:ext>
                  </a:extLst>
                </a:gridCol>
                <a:gridCol w="3586129">
                  <a:extLst>
                    <a:ext uri="{9D8B030D-6E8A-4147-A177-3AD203B41FA5}">
                      <a16:colId xmlns:a16="http://schemas.microsoft.com/office/drawing/2014/main" val="1247270965"/>
                    </a:ext>
                  </a:extLst>
                </a:gridCol>
              </a:tblGrid>
              <a:tr h="370840">
                <a:tc>
                  <a:txBody>
                    <a:bodyPr/>
                    <a:lstStyle/>
                    <a:p>
                      <a:r>
                        <a:rPr lang="fr-FR" dirty="0"/>
                        <a:t>Action</a:t>
                      </a:r>
                    </a:p>
                  </a:txBody>
                  <a:tcPr/>
                </a:tc>
                <a:tc>
                  <a:txBody>
                    <a:bodyPr/>
                    <a:lstStyle/>
                    <a:p>
                      <a:pPr algn="ctr"/>
                      <a:r>
                        <a:rPr lang="fr-FR" dirty="0"/>
                        <a:t>Client</a:t>
                      </a:r>
                    </a:p>
                  </a:txBody>
                  <a:tcPr anchor="ctr"/>
                </a:tc>
                <a:tc>
                  <a:txBody>
                    <a:bodyPr/>
                    <a:lstStyle/>
                    <a:p>
                      <a:pPr algn="ctr"/>
                      <a:r>
                        <a:rPr lang="fr-FR" dirty="0"/>
                        <a:t>Partenaire</a:t>
                      </a:r>
                    </a:p>
                  </a:txBody>
                  <a:tcPr anchor="ctr"/>
                </a:tc>
                <a:extLst>
                  <a:ext uri="{0D108BD9-81ED-4DB2-BD59-A6C34878D82A}">
                    <a16:rowId xmlns:a16="http://schemas.microsoft.com/office/drawing/2014/main" val="3409907076"/>
                  </a:ext>
                </a:extLst>
              </a:tr>
              <a:tr h="370840">
                <a:tc>
                  <a:txBody>
                    <a:bodyPr/>
                    <a:lstStyle/>
                    <a:p>
                      <a:r>
                        <a:rPr lang="fr-FR" dirty="0"/>
                        <a:t>Signature SFCB</a:t>
                      </a:r>
                    </a:p>
                  </a:txBody>
                  <a:tcPr/>
                </a:tc>
                <a:tc>
                  <a:txBody>
                    <a:bodyPr/>
                    <a:lstStyle/>
                    <a:p>
                      <a:pPr algn="ctr"/>
                      <a:r>
                        <a:rPr lang="fr-FR" dirty="0"/>
                        <a:t>✅</a:t>
                      </a:r>
                    </a:p>
                  </a:txBody>
                  <a:tcPr anchor="ctr"/>
                </a:tc>
                <a:tc>
                  <a:txBody>
                    <a:bodyPr/>
                    <a:lstStyle/>
                    <a:p>
                      <a:pPr algn="ctr"/>
                      <a:r>
                        <a:rPr lang="fr-FR" dirty="0"/>
                        <a:t>✅</a:t>
                      </a:r>
                    </a:p>
                  </a:txBody>
                  <a:tcPr anchor="ctr"/>
                </a:tc>
                <a:extLst>
                  <a:ext uri="{0D108BD9-81ED-4DB2-BD59-A6C34878D82A}">
                    <a16:rowId xmlns:a16="http://schemas.microsoft.com/office/drawing/2014/main" val="2981650144"/>
                  </a:ext>
                </a:extLst>
              </a:tr>
              <a:tr h="370840">
                <a:tc>
                  <a:txBody>
                    <a:bodyPr/>
                    <a:lstStyle/>
                    <a:p>
                      <a:pPr marL="0" indent="0">
                        <a:buFont typeface="Arial" panose="020B0604020202020204" pitchFamily="34" charset="0"/>
                        <a:buNone/>
                      </a:pPr>
                      <a:r>
                        <a:rPr lang="fr-FR" dirty="0"/>
                        <a:t>Moniteur de Signature SFCB</a:t>
                      </a:r>
                    </a:p>
                  </a:txBody>
                  <a:tcPr/>
                </a:tc>
                <a:tc>
                  <a:txBody>
                    <a:bodyPr/>
                    <a:lstStyle/>
                    <a:p>
                      <a:pPr algn="ctr"/>
                      <a:r>
                        <a:rPr lang="fr-FR" dirty="0"/>
                        <a:t>✅</a:t>
                      </a:r>
                    </a:p>
                  </a:txBody>
                  <a:tcPr anchor="ctr"/>
                </a:tc>
                <a:tc>
                  <a:txBody>
                    <a:bodyPr/>
                    <a:lstStyle/>
                    <a:p>
                      <a:pPr algn="ctr"/>
                      <a:r>
                        <a:rPr lang="fr-FR" dirty="0"/>
                        <a:t>✅</a:t>
                      </a:r>
                    </a:p>
                  </a:txBody>
                  <a:tcPr anchor="ctr"/>
                </a:tc>
                <a:extLst>
                  <a:ext uri="{0D108BD9-81ED-4DB2-BD59-A6C34878D82A}">
                    <a16:rowId xmlns:a16="http://schemas.microsoft.com/office/drawing/2014/main" val="2562518814"/>
                  </a:ext>
                </a:extLst>
              </a:tr>
              <a:tr h="370840">
                <a:tc>
                  <a:txBody>
                    <a:bodyPr/>
                    <a:lstStyle/>
                    <a:p>
                      <a:pPr marL="0" indent="0">
                        <a:buFont typeface="Arial" panose="020B0604020202020204" pitchFamily="34" charset="0"/>
                        <a:buNone/>
                      </a:pPr>
                      <a:r>
                        <a:rPr lang="fr-FR" dirty="0"/>
                        <a:t>Gestion des certificats</a:t>
                      </a:r>
                    </a:p>
                  </a:txBody>
                  <a:tcPr/>
                </a:tc>
                <a:tc>
                  <a:txBody>
                    <a:bodyPr/>
                    <a:lstStyle/>
                    <a:p>
                      <a:pPr algn="ctr"/>
                      <a:r>
                        <a:rPr lang="fr-FR" dirty="0"/>
                        <a:t>✅</a:t>
                      </a:r>
                    </a:p>
                  </a:txBody>
                  <a:tcPr anchor="ctr"/>
                </a:tc>
                <a:tc>
                  <a:txBody>
                    <a:bodyPr/>
                    <a:lstStyle/>
                    <a:p>
                      <a:pPr algn="ctr"/>
                      <a:r>
                        <a:rPr lang="fr-FR" dirty="0"/>
                        <a:t>✅</a:t>
                      </a:r>
                    </a:p>
                  </a:txBody>
                  <a:tcPr anchor="ctr"/>
                </a:tc>
                <a:extLst>
                  <a:ext uri="{0D108BD9-81ED-4DB2-BD59-A6C34878D82A}">
                    <a16:rowId xmlns:a16="http://schemas.microsoft.com/office/drawing/2014/main" val="670402715"/>
                  </a:ext>
                </a:extLst>
              </a:tr>
              <a:tr h="370840">
                <a:tc>
                  <a:txBody>
                    <a:bodyPr/>
                    <a:lstStyle/>
                    <a:p>
                      <a:pPr marL="0" indent="0">
                        <a:buFont typeface="Arial" panose="020B0604020202020204" pitchFamily="34" charset="0"/>
                        <a:buNone/>
                      </a:pPr>
                      <a:r>
                        <a:rPr lang="fr-FR" dirty="0"/>
                        <a:t>Gestion des communications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dirty="0"/>
                        <a: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dirty="0"/>
                        <a:t>✅</a:t>
                      </a:r>
                    </a:p>
                  </a:txBody>
                  <a:tcPr anchor="ctr"/>
                </a:tc>
                <a:extLst>
                  <a:ext uri="{0D108BD9-81ED-4DB2-BD59-A6C34878D82A}">
                    <a16:rowId xmlns:a16="http://schemas.microsoft.com/office/drawing/2014/main" val="3428534363"/>
                  </a:ext>
                </a:extLst>
              </a:tr>
              <a:tr h="370840">
                <a:tc>
                  <a:txBody>
                    <a:bodyPr/>
                    <a:lstStyle/>
                    <a:p>
                      <a:pPr marL="0" indent="0">
                        <a:buFont typeface="Arial" panose="020B0604020202020204" pitchFamily="34" charset="0"/>
                        <a:buNone/>
                      </a:pPr>
                      <a:r>
                        <a:rPr lang="fr-FR" dirty="0"/>
                        <a:t>Historique des transferts</a:t>
                      </a:r>
                    </a:p>
                  </a:txBody>
                  <a:tcPr/>
                </a:tc>
                <a:tc>
                  <a:txBody>
                    <a:bodyPr/>
                    <a:lstStyle/>
                    <a:p>
                      <a:pPr algn="ctr"/>
                      <a:r>
                        <a:rPr lang="fr-FR" dirty="0"/>
                        <a:t>Oui avec un compte Administrateur de niveau 1</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dirty="0"/>
                        <a:t>✅</a:t>
                      </a:r>
                    </a:p>
                    <a:p>
                      <a:pPr algn="ctr"/>
                      <a:endParaRPr lang="fr-FR" dirty="0"/>
                    </a:p>
                  </a:txBody>
                  <a:tcPr anchor="ctr"/>
                </a:tc>
                <a:extLst>
                  <a:ext uri="{0D108BD9-81ED-4DB2-BD59-A6C34878D82A}">
                    <a16:rowId xmlns:a16="http://schemas.microsoft.com/office/drawing/2014/main" val="955552056"/>
                  </a:ext>
                </a:extLst>
              </a:tr>
            </a:tbl>
          </a:graphicData>
        </a:graphic>
      </p:graphicFrame>
      <p:sp>
        <p:nvSpPr>
          <p:cNvPr id="3" name="ZoneTexte 2">
            <a:extLst>
              <a:ext uri="{FF2B5EF4-FFF2-40B4-BE49-F238E27FC236}">
                <a16:creationId xmlns:a16="http://schemas.microsoft.com/office/drawing/2014/main" id="{9545D64D-BEA7-96A1-D0C0-2685B9206D28}"/>
              </a:ext>
            </a:extLst>
          </p:cNvPr>
          <p:cNvSpPr txBox="1"/>
          <p:nvPr/>
        </p:nvSpPr>
        <p:spPr>
          <a:xfrm>
            <a:off x="7010401" y="4336026"/>
            <a:ext cx="3520966" cy="666898"/>
          </a:xfrm>
          <a:custGeom>
            <a:avLst/>
            <a:gdLst>
              <a:gd name="csX0" fmla="*/ 0 w 3520966"/>
              <a:gd name="csY0" fmla="*/ 0 h 666898"/>
              <a:gd name="csX1" fmla="*/ 551618 w 3520966"/>
              <a:gd name="csY1" fmla="*/ 0 h 666898"/>
              <a:gd name="csX2" fmla="*/ 1138446 w 3520966"/>
              <a:gd name="csY2" fmla="*/ 0 h 666898"/>
              <a:gd name="csX3" fmla="*/ 1654854 w 3520966"/>
              <a:gd name="csY3" fmla="*/ 0 h 666898"/>
              <a:gd name="csX4" fmla="*/ 2276891 w 3520966"/>
              <a:gd name="csY4" fmla="*/ 0 h 666898"/>
              <a:gd name="csX5" fmla="*/ 2793300 w 3520966"/>
              <a:gd name="csY5" fmla="*/ 0 h 666898"/>
              <a:gd name="csX6" fmla="*/ 3520966 w 3520966"/>
              <a:gd name="csY6" fmla="*/ 0 h 666898"/>
              <a:gd name="csX7" fmla="*/ 3520966 w 3520966"/>
              <a:gd name="csY7" fmla="*/ 666898 h 666898"/>
              <a:gd name="csX8" fmla="*/ 2863719 w 3520966"/>
              <a:gd name="csY8" fmla="*/ 666898 h 666898"/>
              <a:gd name="csX9" fmla="*/ 2312101 w 3520966"/>
              <a:gd name="csY9" fmla="*/ 666898 h 666898"/>
              <a:gd name="csX10" fmla="*/ 1795693 w 3520966"/>
              <a:gd name="csY10" fmla="*/ 666898 h 666898"/>
              <a:gd name="csX11" fmla="*/ 1173655 w 3520966"/>
              <a:gd name="csY11" fmla="*/ 666898 h 666898"/>
              <a:gd name="csX12" fmla="*/ 516408 w 3520966"/>
              <a:gd name="csY12" fmla="*/ 666898 h 666898"/>
              <a:gd name="csX13" fmla="*/ 0 w 3520966"/>
              <a:gd name="csY13" fmla="*/ 666898 h 666898"/>
              <a:gd name="csX14" fmla="*/ 0 w 3520966"/>
              <a:gd name="csY14" fmla="*/ 0 h 66689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520966" h="666898" extrusionOk="0">
                <a:moveTo>
                  <a:pt x="0" y="0"/>
                </a:moveTo>
                <a:cubicBezTo>
                  <a:pt x="250621" y="10982"/>
                  <a:pt x="417792" y="15035"/>
                  <a:pt x="551618" y="0"/>
                </a:cubicBezTo>
                <a:cubicBezTo>
                  <a:pt x="685444" y="-15035"/>
                  <a:pt x="867434" y="-9962"/>
                  <a:pt x="1138446" y="0"/>
                </a:cubicBezTo>
                <a:cubicBezTo>
                  <a:pt x="1409458" y="9962"/>
                  <a:pt x="1417021" y="1899"/>
                  <a:pt x="1654854" y="0"/>
                </a:cubicBezTo>
                <a:cubicBezTo>
                  <a:pt x="1892687" y="-1899"/>
                  <a:pt x="2006166" y="-4273"/>
                  <a:pt x="2276891" y="0"/>
                </a:cubicBezTo>
                <a:cubicBezTo>
                  <a:pt x="2547616" y="4273"/>
                  <a:pt x="2547854" y="8001"/>
                  <a:pt x="2793300" y="0"/>
                </a:cubicBezTo>
                <a:cubicBezTo>
                  <a:pt x="3038746" y="-8001"/>
                  <a:pt x="3169401" y="10246"/>
                  <a:pt x="3520966" y="0"/>
                </a:cubicBezTo>
                <a:cubicBezTo>
                  <a:pt x="3511192" y="217364"/>
                  <a:pt x="3519917" y="405604"/>
                  <a:pt x="3520966" y="666898"/>
                </a:cubicBezTo>
                <a:cubicBezTo>
                  <a:pt x="3194652" y="697623"/>
                  <a:pt x="3141911" y="679291"/>
                  <a:pt x="2863719" y="666898"/>
                </a:cubicBezTo>
                <a:cubicBezTo>
                  <a:pt x="2585527" y="654505"/>
                  <a:pt x="2448303" y="654058"/>
                  <a:pt x="2312101" y="666898"/>
                </a:cubicBezTo>
                <a:cubicBezTo>
                  <a:pt x="2175899" y="679738"/>
                  <a:pt x="1939063" y="666745"/>
                  <a:pt x="1795693" y="666898"/>
                </a:cubicBezTo>
                <a:cubicBezTo>
                  <a:pt x="1652323" y="667051"/>
                  <a:pt x="1376963" y="676387"/>
                  <a:pt x="1173655" y="666898"/>
                </a:cubicBezTo>
                <a:cubicBezTo>
                  <a:pt x="970347" y="657409"/>
                  <a:pt x="785644" y="692739"/>
                  <a:pt x="516408" y="666898"/>
                </a:cubicBezTo>
                <a:cubicBezTo>
                  <a:pt x="247172" y="641057"/>
                  <a:pt x="129775" y="643033"/>
                  <a:pt x="0" y="666898"/>
                </a:cubicBezTo>
                <a:cubicBezTo>
                  <a:pt x="12511" y="493792"/>
                  <a:pt x="-10393" y="248730"/>
                  <a:pt x="0" y="0"/>
                </a:cubicBezTo>
                <a:close/>
              </a:path>
            </a:pathLst>
          </a:custGeom>
          <a:noFill/>
          <a:ln>
            <a:solidFill>
              <a:srgbClr val="FF0000"/>
            </a:solidFill>
            <a:extLst>
              <a:ext uri="{C807C97D-BFC1-408E-A445-0C87EB9F89A2}">
                <ask:lineSketchStyleProps xmlns:ask="http://schemas.microsoft.com/office/drawing/2018/sketchyshapes" sd="450397612">
                  <a:prstGeom prst="rect">
                    <a:avLst/>
                  </a:prstGeom>
                  <ask:type>
                    <ask:lineSketchFreehand/>
                  </ask:type>
                </ask:lineSketchStyleProps>
              </a:ext>
            </a:extLst>
          </a:ln>
        </p:spPr>
        <p:txBody>
          <a:bodyPr wrap="none" lIns="0" tIns="0" rIns="0" bIns="0" rtlCol="0">
            <a:noAutofit/>
          </a:bodyPr>
          <a:lstStyle/>
          <a:p>
            <a:pPr eaLnBrk="1" fontAlgn="auto" hangingPunct="1">
              <a:spcBef>
                <a:spcPts val="0"/>
              </a:spcBef>
              <a:defRPr/>
            </a:pPr>
            <a:r>
              <a:rPr lang="fr-FR" sz="1600" dirty="0">
                <a:latin typeface="Sage Text" panose="02010503040201060103" pitchFamily="2" charset="77"/>
              </a:rPr>
              <a:t>ℹ️ </a:t>
            </a:r>
            <a:r>
              <a:rPr lang="fr-FR" dirty="0"/>
              <a:t>L’accès peut se faire aussi</a:t>
            </a:r>
          </a:p>
          <a:p>
            <a:pPr eaLnBrk="1" fontAlgn="auto" hangingPunct="1">
              <a:spcBef>
                <a:spcPts val="0"/>
              </a:spcBef>
              <a:defRPr/>
            </a:pPr>
            <a:r>
              <a:rPr lang="fr-FR" dirty="0"/>
              <a:t> à travers le client Web SAGE1000.</a:t>
            </a:r>
          </a:p>
        </p:txBody>
      </p:sp>
    </p:spTree>
    <p:custDataLst>
      <p:tags r:id="rId1"/>
    </p:custDataLst>
    <p:extLst>
      <p:ext uri="{BB962C8B-B14F-4D97-AF65-F5344CB8AC3E}">
        <p14:creationId xmlns:p14="http://schemas.microsoft.com/office/powerpoint/2010/main" val="14771150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FA0B34-3886-80BE-4862-8E45EF118399}"/>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9B0C29A0-EDDF-8F8E-6CB2-9D37D899F2F6}"/>
              </a:ext>
            </a:extLst>
          </p:cNvPr>
          <p:cNvSpPr>
            <a:spLocks noGrp="1"/>
          </p:cNvSpPr>
          <p:nvPr>
            <p:ph type="title"/>
          </p:nvPr>
        </p:nvSpPr>
        <p:spPr/>
        <p:txBody>
          <a:bodyPr/>
          <a:lstStyle/>
          <a:p>
            <a:r>
              <a:rPr lang="fr-FR" dirty="0"/>
              <a:t>Widget Utilisateur – Offre Cloud</a:t>
            </a:r>
            <a:br>
              <a:rPr lang="fr-FR" dirty="0"/>
            </a:br>
            <a:br>
              <a:rPr lang="fr-FR" dirty="0"/>
            </a:br>
            <a:endParaRPr lang="fr-FR" dirty="0"/>
          </a:p>
        </p:txBody>
      </p:sp>
      <p:sp>
        <p:nvSpPr>
          <p:cNvPr id="9" name="Espace réservé du numéro de diapositive 2">
            <a:extLst>
              <a:ext uri="{FF2B5EF4-FFF2-40B4-BE49-F238E27FC236}">
                <a16:creationId xmlns:a16="http://schemas.microsoft.com/office/drawing/2014/main" id="{D55956E0-4A40-C747-D3B0-18328F63B5C4}"/>
              </a:ext>
            </a:extLst>
          </p:cNvPr>
          <p:cNvSpPr>
            <a:spLocks noGrp="1"/>
          </p:cNvSpPr>
          <p:nvPr>
            <p:ph type="sldNum" sz="quarter" idx="10"/>
          </p:nvPr>
        </p:nvSpPr>
        <p:spPr/>
        <p:txBody>
          <a:bodyPr/>
          <a:lstStyle/>
          <a:p>
            <a:r>
              <a:rPr lang="en-US"/>
              <a:t>Page </a:t>
            </a:r>
            <a:fld id="{888928BD-9DD5-4B49-B597-3FD2BD4272DD}" type="slidenum">
              <a:rPr smtClean="0"/>
              <a:pPr/>
              <a:t>14</a:t>
            </a:fld>
            <a:endParaRPr/>
          </a:p>
        </p:txBody>
      </p:sp>
      <p:graphicFrame>
        <p:nvGraphicFramePr>
          <p:cNvPr id="4" name="Tableau 3">
            <a:extLst>
              <a:ext uri="{FF2B5EF4-FFF2-40B4-BE49-F238E27FC236}">
                <a16:creationId xmlns:a16="http://schemas.microsoft.com/office/drawing/2014/main" id="{C38BF0DB-A4DB-F044-678E-94F814A40E35}"/>
              </a:ext>
            </a:extLst>
          </p:cNvPr>
          <p:cNvGraphicFramePr>
            <a:graphicFrameLocks noGrp="1"/>
          </p:cNvGraphicFramePr>
          <p:nvPr/>
        </p:nvGraphicFramePr>
        <p:xfrm>
          <a:off x="207096" y="1000944"/>
          <a:ext cx="11558183" cy="2494280"/>
        </p:xfrm>
        <a:graphic>
          <a:graphicData uri="http://schemas.openxmlformats.org/drawingml/2006/table">
            <a:tbl>
              <a:tblPr firstRow="1" bandRow="1">
                <a:tableStyleId>{5C22544A-7EE6-4342-B048-85BDC9FD1C3A}</a:tableStyleId>
              </a:tblPr>
              <a:tblGrid>
                <a:gridCol w="4385925">
                  <a:extLst>
                    <a:ext uri="{9D8B030D-6E8A-4147-A177-3AD203B41FA5}">
                      <a16:colId xmlns:a16="http://schemas.microsoft.com/office/drawing/2014/main" val="1398602530"/>
                    </a:ext>
                  </a:extLst>
                </a:gridCol>
                <a:gridCol w="3586129">
                  <a:extLst>
                    <a:ext uri="{9D8B030D-6E8A-4147-A177-3AD203B41FA5}">
                      <a16:colId xmlns:a16="http://schemas.microsoft.com/office/drawing/2014/main" val="3287335907"/>
                    </a:ext>
                  </a:extLst>
                </a:gridCol>
                <a:gridCol w="3586129">
                  <a:extLst>
                    <a:ext uri="{9D8B030D-6E8A-4147-A177-3AD203B41FA5}">
                      <a16:colId xmlns:a16="http://schemas.microsoft.com/office/drawing/2014/main" val="1247270965"/>
                    </a:ext>
                  </a:extLst>
                </a:gridCol>
              </a:tblGrid>
              <a:tr h="370840">
                <a:tc>
                  <a:txBody>
                    <a:bodyPr/>
                    <a:lstStyle/>
                    <a:p>
                      <a:r>
                        <a:rPr lang="fr-FR" dirty="0"/>
                        <a:t>Action</a:t>
                      </a:r>
                    </a:p>
                  </a:txBody>
                  <a:tcPr/>
                </a:tc>
                <a:tc>
                  <a:txBody>
                    <a:bodyPr/>
                    <a:lstStyle/>
                    <a:p>
                      <a:pPr algn="ctr"/>
                      <a:r>
                        <a:rPr lang="fr-FR" dirty="0"/>
                        <a:t>Client</a:t>
                      </a:r>
                    </a:p>
                  </a:txBody>
                  <a:tcPr anchor="ctr"/>
                </a:tc>
                <a:tc>
                  <a:txBody>
                    <a:bodyPr/>
                    <a:lstStyle/>
                    <a:p>
                      <a:pPr algn="ctr"/>
                      <a:r>
                        <a:rPr lang="fr-FR" dirty="0"/>
                        <a:t>Partenaire</a:t>
                      </a:r>
                    </a:p>
                  </a:txBody>
                  <a:tcPr anchor="ctr"/>
                </a:tc>
                <a:extLst>
                  <a:ext uri="{0D108BD9-81ED-4DB2-BD59-A6C34878D82A}">
                    <a16:rowId xmlns:a16="http://schemas.microsoft.com/office/drawing/2014/main" val="3409907076"/>
                  </a:ext>
                </a:extLst>
              </a:tr>
              <a:tr h="370840">
                <a:tc>
                  <a:txBody>
                    <a:bodyPr/>
                    <a:lstStyle/>
                    <a:p>
                      <a:r>
                        <a:rPr lang="fr-FR" dirty="0"/>
                        <a:t>Signature SFCB</a:t>
                      </a:r>
                    </a:p>
                  </a:txBody>
                  <a:tcPr/>
                </a:tc>
                <a:tc>
                  <a:txBody>
                    <a:bodyPr/>
                    <a:lstStyle/>
                    <a:p>
                      <a:pPr algn="ctr"/>
                      <a:r>
                        <a:rPr lang="fr-FR" dirty="0"/>
                        <a:t>✅</a:t>
                      </a:r>
                    </a:p>
                  </a:txBody>
                  <a:tcPr anchor="ctr"/>
                </a:tc>
                <a:tc>
                  <a:txBody>
                    <a:bodyPr/>
                    <a:lstStyle/>
                    <a:p>
                      <a:pPr algn="ctr"/>
                      <a:r>
                        <a:rPr lang="fr-FR" dirty="0"/>
                        <a:t>✅</a:t>
                      </a:r>
                    </a:p>
                  </a:txBody>
                  <a:tcPr anchor="ctr"/>
                </a:tc>
                <a:extLst>
                  <a:ext uri="{0D108BD9-81ED-4DB2-BD59-A6C34878D82A}">
                    <a16:rowId xmlns:a16="http://schemas.microsoft.com/office/drawing/2014/main" val="2981650144"/>
                  </a:ext>
                </a:extLst>
              </a:tr>
              <a:tr h="370840">
                <a:tc>
                  <a:txBody>
                    <a:bodyPr/>
                    <a:lstStyle/>
                    <a:p>
                      <a:pPr marL="0" indent="0">
                        <a:buFont typeface="Arial" panose="020B0604020202020204" pitchFamily="34" charset="0"/>
                        <a:buNone/>
                      </a:pPr>
                      <a:r>
                        <a:rPr lang="fr-FR" dirty="0"/>
                        <a:t>Moniteur de Signature SFCB</a:t>
                      </a:r>
                    </a:p>
                  </a:txBody>
                  <a:tcPr/>
                </a:tc>
                <a:tc>
                  <a:txBody>
                    <a:bodyPr/>
                    <a:lstStyle/>
                    <a:p>
                      <a:pPr algn="ctr"/>
                      <a:r>
                        <a:rPr lang="fr-FR" dirty="0"/>
                        <a:t>✅</a:t>
                      </a:r>
                    </a:p>
                  </a:txBody>
                  <a:tcPr anchor="ctr"/>
                </a:tc>
                <a:tc>
                  <a:txBody>
                    <a:bodyPr/>
                    <a:lstStyle/>
                    <a:p>
                      <a:pPr algn="ctr"/>
                      <a:r>
                        <a:rPr lang="fr-FR" dirty="0"/>
                        <a:t>✅</a:t>
                      </a:r>
                    </a:p>
                  </a:txBody>
                  <a:tcPr anchor="ctr"/>
                </a:tc>
                <a:extLst>
                  <a:ext uri="{0D108BD9-81ED-4DB2-BD59-A6C34878D82A}">
                    <a16:rowId xmlns:a16="http://schemas.microsoft.com/office/drawing/2014/main" val="2562518814"/>
                  </a:ext>
                </a:extLst>
              </a:tr>
              <a:tr h="370840">
                <a:tc>
                  <a:txBody>
                    <a:bodyPr/>
                    <a:lstStyle/>
                    <a:p>
                      <a:pPr marL="0" indent="0">
                        <a:buFont typeface="Arial" panose="020B0604020202020204" pitchFamily="34" charset="0"/>
                        <a:buNone/>
                      </a:pPr>
                      <a:r>
                        <a:rPr lang="fr-FR" dirty="0"/>
                        <a:t>Gestion des certificats</a:t>
                      </a:r>
                    </a:p>
                  </a:txBody>
                  <a:tcPr/>
                </a:tc>
                <a:tc>
                  <a:txBody>
                    <a:bodyPr/>
                    <a:lstStyle/>
                    <a:p>
                      <a:pPr algn="ctr"/>
                      <a:r>
                        <a:rPr lang="fr-FR" dirty="0"/>
                        <a:t>✅</a:t>
                      </a:r>
                    </a:p>
                  </a:txBody>
                  <a:tcPr anchor="ctr"/>
                </a:tc>
                <a:tc>
                  <a:txBody>
                    <a:bodyPr/>
                    <a:lstStyle/>
                    <a:p>
                      <a:pPr algn="ctr"/>
                      <a:r>
                        <a:rPr lang="fr-FR" dirty="0"/>
                        <a:t>✅</a:t>
                      </a:r>
                    </a:p>
                  </a:txBody>
                  <a:tcPr anchor="ctr"/>
                </a:tc>
                <a:extLst>
                  <a:ext uri="{0D108BD9-81ED-4DB2-BD59-A6C34878D82A}">
                    <a16:rowId xmlns:a16="http://schemas.microsoft.com/office/drawing/2014/main" val="670402715"/>
                  </a:ext>
                </a:extLst>
              </a:tr>
              <a:tr h="370840">
                <a:tc>
                  <a:txBody>
                    <a:bodyPr/>
                    <a:lstStyle/>
                    <a:p>
                      <a:pPr marL="0" indent="0">
                        <a:buFont typeface="Arial" panose="020B0604020202020204" pitchFamily="34" charset="0"/>
                        <a:buNone/>
                      </a:pPr>
                      <a:r>
                        <a:rPr lang="fr-FR" dirty="0"/>
                        <a:t>Gestion des communications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dirty="0"/>
                        <a: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dirty="0"/>
                        <a:t>✅</a:t>
                      </a:r>
                    </a:p>
                  </a:txBody>
                  <a:tcPr anchor="ctr"/>
                </a:tc>
                <a:extLst>
                  <a:ext uri="{0D108BD9-81ED-4DB2-BD59-A6C34878D82A}">
                    <a16:rowId xmlns:a16="http://schemas.microsoft.com/office/drawing/2014/main" val="3428534363"/>
                  </a:ext>
                </a:extLst>
              </a:tr>
              <a:tr h="370840">
                <a:tc>
                  <a:txBody>
                    <a:bodyPr/>
                    <a:lstStyle/>
                    <a:p>
                      <a:pPr marL="0" indent="0">
                        <a:buFont typeface="Arial" panose="020B0604020202020204" pitchFamily="34" charset="0"/>
                        <a:buNone/>
                      </a:pPr>
                      <a:r>
                        <a:rPr lang="fr-FR" dirty="0"/>
                        <a:t>Historique des transferts</a:t>
                      </a:r>
                    </a:p>
                  </a:txBody>
                  <a:tcPr/>
                </a:tc>
                <a:tc>
                  <a:txBody>
                    <a:bodyPr/>
                    <a:lstStyle/>
                    <a:p>
                      <a:pPr algn="ctr"/>
                      <a:r>
                        <a:rPr lang="fr-FR" dirty="0"/>
                        <a:t>Oui avec un compte Administrateur de niveau 1</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dirty="0"/>
                        <a:t>✅</a:t>
                      </a:r>
                    </a:p>
                    <a:p>
                      <a:pPr algn="ctr"/>
                      <a:endParaRPr lang="fr-FR" dirty="0"/>
                    </a:p>
                  </a:txBody>
                  <a:tcPr anchor="ctr"/>
                </a:tc>
                <a:extLst>
                  <a:ext uri="{0D108BD9-81ED-4DB2-BD59-A6C34878D82A}">
                    <a16:rowId xmlns:a16="http://schemas.microsoft.com/office/drawing/2014/main" val="955552056"/>
                  </a:ext>
                </a:extLst>
              </a:tr>
            </a:tbl>
          </a:graphicData>
        </a:graphic>
      </p:graphicFrame>
      <p:sp>
        <p:nvSpPr>
          <p:cNvPr id="3" name="ZoneTexte 2">
            <a:extLst>
              <a:ext uri="{FF2B5EF4-FFF2-40B4-BE49-F238E27FC236}">
                <a16:creationId xmlns:a16="http://schemas.microsoft.com/office/drawing/2014/main" id="{F1569E61-9E53-9043-6E47-4A26745B1ACA}"/>
              </a:ext>
            </a:extLst>
          </p:cNvPr>
          <p:cNvSpPr txBox="1"/>
          <p:nvPr/>
        </p:nvSpPr>
        <p:spPr>
          <a:xfrm>
            <a:off x="7010401" y="4336026"/>
            <a:ext cx="3520966" cy="666898"/>
          </a:xfrm>
          <a:custGeom>
            <a:avLst/>
            <a:gdLst>
              <a:gd name="csX0" fmla="*/ 0 w 3520966"/>
              <a:gd name="csY0" fmla="*/ 0 h 666898"/>
              <a:gd name="csX1" fmla="*/ 551618 w 3520966"/>
              <a:gd name="csY1" fmla="*/ 0 h 666898"/>
              <a:gd name="csX2" fmla="*/ 1138446 w 3520966"/>
              <a:gd name="csY2" fmla="*/ 0 h 666898"/>
              <a:gd name="csX3" fmla="*/ 1654854 w 3520966"/>
              <a:gd name="csY3" fmla="*/ 0 h 666898"/>
              <a:gd name="csX4" fmla="*/ 2276891 w 3520966"/>
              <a:gd name="csY4" fmla="*/ 0 h 666898"/>
              <a:gd name="csX5" fmla="*/ 2793300 w 3520966"/>
              <a:gd name="csY5" fmla="*/ 0 h 666898"/>
              <a:gd name="csX6" fmla="*/ 3520966 w 3520966"/>
              <a:gd name="csY6" fmla="*/ 0 h 666898"/>
              <a:gd name="csX7" fmla="*/ 3520966 w 3520966"/>
              <a:gd name="csY7" fmla="*/ 666898 h 666898"/>
              <a:gd name="csX8" fmla="*/ 2863719 w 3520966"/>
              <a:gd name="csY8" fmla="*/ 666898 h 666898"/>
              <a:gd name="csX9" fmla="*/ 2312101 w 3520966"/>
              <a:gd name="csY9" fmla="*/ 666898 h 666898"/>
              <a:gd name="csX10" fmla="*/ 1795693 w 3520966"/>
              <a:gd name="csY10" fmla="*/ 666898 h 666898"/>
              <a:gd name="csX11" fmla="*/ 1173655 w 3520966"/>
              <a:gd name="csY11" fmla="*/ 666898 h 666898"/>
              <a:gd name="csX12" fmla="*/ 516408 w 3520966"/>
              <a:gd name="csY12" fmla="*/ 666898 h 666898"/>
              <a:gd name="csX13" fmla="*/ 0 w 3520966"/>
              <a:gd name="csY13" fmla="*/ 666898 h 666898"/>
              <a:gd name="csX14" fmla="*/ 0 w 3520966"/>
              <a:gd name="csY14" fmla="*/ 0 h 66689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520966" h="666898" extrusionOk="0">
                <a:moveTo>
                  <a:pt x="0" y="0"/>
                </a:moveTo>
                <a:cubicBezTo>
                  <a:pt x="250621" y="10982"/>
                  <a:pt x="417792" y="15035"/>
                  <a:pt x="551618" y="0"/>
                </a:cubicBezTo>
                <a:cubicBezTo>
                  <a:pt x="685444" y="-15035"/>
                  <a:pt x="867434" y="-9962"/>
                  <a:pt x="1138446" y="0"/>
                </a:cubicBezTo>
                <a:cubicBezTo>
                  <a:pt x="1409458" y="9962"/>
                  <a:pt x="1417021" y="1899"/>
                  <a:pt x="1654854" y="0"/>
                </a:cubicBezTo>
                <a:cubicBezTo>
                  <a:pt x="1892687" y="-1899"/>
                  <a:pt x="2006166" y="-4273"/>
                  <a:pt x="2276891" y="0"/>
                </a:cubicBezTo>
                <a:cubicBezTo>
                  <a:pt x="2547616" y="4273"/>
                  <a:pt x="2547854" y="8001"/>
                  <a:pt x="2793300" y="0"/>
                </a:cubicBezTo>
                <a:cubicBezTo>
                  <a:pt x="3038746" y="-8001"/>
                  <a:pt x="3169401" y="10246"/>
                  <a:pt x="3520966" y="0"/>
                </a:cubicBezTo>
                <a:cubicBezTo>
                  <a:pt x="3511192" y="217364"/>
                  <a:pt x="3519917" y="405604"/>
                  <a:pt x="3520966" y="666898"/>
                </a:cubicBezTo>
                <a:cubicBezTo>
                  <a:pt x="3194652" y="697623"/>
                  <a:pt x="3141911" y="679291"/>
                  <a:pt x="2863719" y="666898"/>
                </a:cubicBezTo>
                <a:cubicBezTo>
                  <a:pt x="2585527" y="654505"/>
                  <a:pt x="2448303" y="654058"/>
                  <a:pt x="2312101" y="666898"/>
                </a:cubicBezTo>
                <a:cubicBezTo>
                  <a:pt x="2175899" y="679738"/>
                  <a:pt x="1939063" y="666745"/>
                  <a:pt x="1795693" y="666898"/>
                </a:cubicBezTo>
                <a:cubicBezTo>
                  <a:pt x="1652323" y="667051"/>
                  <a:pt x="1376963" y="676387"/>
                  <a:pt x="1173655" y="666898"/>
                </a:cubicBezTo>
                <a:cubicBezTo>
                  <a:pt x="970347" y="657409"/>
                  <a:pt x="785644" y="692739"/>
                  <a:pt x="516408" y="666898"/>
                </a:cubicBezTo>
                <a:cubicBezTo>
                  <a:pt x="247172" y="641057"/>
                  <a:pt x="129775" y="643033"/>
                  <a:pt x="0" y="666898"/>
                </a:cubicBezTo>
                <a:cubicBezTo>
                  <a:pt x="12511" y="493792"/>
                  <a:pt x="-10393" y="248730"/>
                  <a:pt x="0" y="0"/>
                </a:cubicBezTo>
                <a:close/>
              </a:path>
            </a:pathLst>
          </a:custGeom>
          <a:noFill/>
          <a:ln>
            <a:solidFill>
              <a:srgbClr val="FF0000"/>
            </a:solidFill>
            <a:extLst>
              <a:ext uri="{C807C97D-BFC1-408E-A445-0C87EB9F89A2}">
                <ask:lineSketchStyleProps xmlns:ask="http://schemas.microsoft.com/office/drawing/2018/sketchyshapes" sd="450397612">
                  <a:prstGeom prst="rect">
                    <a:avLst/>
                  </a:prstGeom>
                  <ask:type>
                    <ask:lineSketchFreehand/>
                  </ask:type>
                </ask:lineSketchStyleProps>
              </a:ext>
            </a:extLst>
          </a:ln>
        </p:spPr>
        <p:txBody>
          <a:bodyPr wrap="none" lIns="0" tIns="0" rIns="0" bIns="0" rtlCol="0">
            <a:noAutofit/>
          </a:bodyPr>
          <a:lstStyle/>
          <a:p>
            <a:pPr eaLnBrk="1" fontAlgn="auto" hangingPunct="1">
              <a:spcBef>
                <a:spcPts val="0"/>
              </a:spcBef>
              <a:defRPr/>
            </a:pPr>
            <a:r>
              <a:rPr lang="fr-FR" sz="1600" dirty="0">
                <a:latin typeface="Sage Text" panose="02010503040201060103" pitchFamily="2" charset="77"/>
              </a:rPr>
              <a:t>ℹ️ </a:t>
            </a:r>
            <a:r>
              <a:rPr lang="fr-FR" dirty="0"/>
              <a:t>L’accès peut se faire aussi</a:t>
            </a:r>
          </a:p>
          <a:p>
            <a:pPr eaLnBrk="1" fontAlgn="auto" hangingPunct="1">
              <a:spcBef>
                <a:spcPts val="0"/>
              </a:spcBef>
              <a:defRPr/>
            </a:pPr>
            <a:r>
              <a:rPr lang="fr-FR" dirty="0"/>
              <a:t> à travers le client Web SAGE1000.</a:t>
            </a:r>
          </a:p>
        </p:txBody>
      </p:sp>
    </p:spTree>
    <p:custDataLst>
      <p:tags r:id="rId1"/>
    </p:custDataLst>
    <p:extLst>
      <p:ext uri="{BB962C8B-B14F-4D97-AF65-F5344CB8AC3E}">
        <p14:creationId xmlns:p14="http://schemas.microsoft.com/office/powerpoint/2010/main" val="37596727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853E13-54BA-26FB-B14E-DD958AE0BBE8}"/>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16FF67BD-D2DB-5C67-3EE9-2A88ED544E72}"/>
              </a:ext>
            </a:extLst>
          </p:cNvPr>
          <p:cNvSpPr>
            <a:spLocks noGrp="1"/>
          </p:cNvSpPr>
          <p:nvPr>
            <p:ph type="title"/>
          </p:nvPr>
        </p:nvSpPr>
        <p:spPr/>
        <p:txBody>
          <a:bodyPr/>
          <a:lstStyle/>
          <a:p>
            <a:r>
              <a:rPr lang="fr-FR" dirty="0"/>
              <a:t>Widget Utilisateur – Offre SaaS</a:t>
            </a:r>
            <a:br>
              <a:rPr lang="fr-FR" dirty="0"/>
            </a:br>
            <a:endParaRPr lang="fr-FR" dirty="0"/>
          </a:p>
        </p:txBody>
      </p:sp>
      <p:sp>
        <p:nvSpPr>
          <p:cNvPr id="9" name="Espace réservé du numéro de diapositive 2">
            <a:extLst>
              <a:ext uri="{FF2B5EF4-FFF2-40B4-BE49-F238E27FC236}">
                <a16:creationId xmlns:a16="http://schemas.microsoft.com/office/drawing/2014/main" id="{B569105F-3DAE-CCA8-3750-2B29C91C89C1}"/>
              </a:ext>
            </a:extLst>
          </p:cNvPr>
          <p:cNvSpPr>
            <a:spLocks noGrp="1"/>
          </p:cNvSpPr>
          <p:nvPr>
            <p:ph type="sldNum" sz="quarter" idx="10"/>
          </p:nvPr>
        </p:nvSpPr>
        <p:spPr/>
        <p:txBody>
          <a:bodyPr/>
          <a:lstStyle/>
          <a:p>
            <a:r>
              <a:rPr lang="en-US"/>
              <a:t>Page </a:t>
            </a:r>
            <a:fld id="{888928BD-9DD5-4B49-B597-3FD2BD4272DD}" type="slidenum">
              <a:rPr smtClean="0"/>
              <a:pPr/>
              <a:t>15</a:t>
            </a:fld>
            <a:endParaRPr/>
          </a:p>
        </p:txBody>
      </p:sp>
      <p:sp>
        <p:nvSpPr>
          <p:cNvPr id="5" name="ZoneTexte 4">
            <a:extLst>
              <a:ext uri="{FF2B5EF4-FFF2-40B4-BE49-F238E27FC236}">
                <a16:creationId xmlns:a16="http://schemas.microsoft.com/office/drawing/2014/main" id="{A6B0789F-FD6F-3EB3-941B-39F9AA9F7B40}"/>
              </a:ext>
            </a:extLst>
          </p:cNvPr>
          <p:cNvSpPr txBox="1"/>
          <p:nvPr/>
        </p:nvSpPr>
        <p:spPr>
          <a:xfrm>
            <a:off x="7123277" y="4727060"/>
            <a:ext cx="3909848" cy="666898"/>
          </a:xfrm>
          <a:custGeom>
            <a:avLst/>
            <a:gdLst>
              <a:gd name="csX0" fmla="*/ 0 w 3909848"/>
              <a:gd name="csY0" fmla="*/ 0 h 666898"/>
              <a:gd name="csX1" fmla="*/ 612543 w 3909848"/>
              <a:gd name="csY1" fmla="*/ 0 h 666898"/>
              <a:gd name="csX2" fmla="*/ 1264184 w 3909848"/>
              <a:gd name="csY2" fmla="*/ 0 h 666898"/>
              <a:gd name="csX3" fmla="*/ 1837629 w 3909848"/>
              <a:gd name="csY3" fmla="*/ 0 h 666898"/>
              <a:gd name="csX4" fmla="*/ 2528368 w 3909848"/>
              <a:gd name="csY4" fmla="*/ 0 h 666898"/>
              <a:gd name="csX5" fmla="*/ 3101813 w 3909848"/>
              <a:gd name="csY5" fmla="*/ 0 h 666898"/>
              <a:gd name="csX6" fmla="*/ 3909848 w 3909848"/>
              <a:gd name="csY6" fmla="*/ 0 h 666898"/>
              <a:gd name="csX7" fmla="*/ 3909848 w 3909848"/>
              <a:gd name="csY7" fmla="*/ 666898 h 666898"/>
              <a:gd name="csX8" fmla="*/ 3180010 w 3909848"/>
              <a:gd name="csY8" fmla="*/ 666898 h 666898"/>
              <a:gd name="csX9" fmla="*/ 2567467 w 3909848"/>
              <a:gd name="csY9" fmla="*/ 666898 h 666898"/>
              <a:gd name="csX10" fmla="*/ 1994022 w 3909848"/>
              <a:gd name="csY10" fmla="*/ 666898 h 666898"/>
              <a:gd name="csX11" fmla="*/ 1303283 w 3909848"/>
              <a:gd name="csY11" fmla="*/ 666898 h 666898"/>
              <a:gd name="csX12" fmla="*/ 573444 w 3909848"/>
              <a:gd name="csY12" fmla="*/ 666898 h 666898"/>
              <a:gd name="csX13" fmla="*/ 0 w 3909848"/>
              <a:gd name="csY13" fmla="*/ 666898 h 666898"/>
              <a:gd name="csX14" fmla="*/ 0 w 3909848"/>
              <a:gd name="csY14" fmla="*/ 0 h 66689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909848" h="666898" extrusionOk="0">
                <a:moveTo>
                  <a:pt x="0" y="0"/>
                </a:moveTo>
                <a:cubicBezTo>
                  <a:pt x="128125" y="-16117"/>
                  <a:pt x="363112" y="-5311"/>
                  <a:pt x="612543" y="0"/>
                </a:cubicBezTo>
                <a:cubicBezTo>
                  <a:pt x="861974" y="5311"/>
                  <a:pt x="1104757" y="-8406"/>
                  <a:pt x="1264184" y="0"/>
                </a:cubicBezTo>
                <a:cubicBezTo>
                  <a:pt x="1423611" y="8406"/>
                  <a:pt x="1553301" y="-4346"/>
                  <a:pt x="1837629" y="0"/>
                </a:cubicBezTo>
                <a:cubicBezTo>
                  <a:pt x="2121957" y="4346"/>
                  <a:pt x="2231230" y="22042"/>
                  <a:pt x="2528368" y="0"/>
                </a:cubicBezTo>
                <a:cubicBezTo>
                  <a:pt x="2825506" y="-22042"/>
                  <a:pt x="2960901" y="-5622"/>
                  <a:pt x="3101813" y="0"/>
                </a:cubicBezTo>
                <a:cubicBezTo>
                  <a:pt x="3242726" y="5622"/>
                  <a:pt x="3619945" y="-6214"/>
                  <a:pt x="3909848" y="0"/>
                </a:cubicBezTo>
                <a:cubicBezTo>
                  <a:pt x="3900074" y="217364"/>
                  <a:pt x="3908799" y="405604"/>
                  <a:pt x="3909848" y="666898"/>
                </a:cubicBezTo>
                <a:cubicBezTo>
                  <a:pt x="3546998" y="699366"/>
                  <a:pt x="3362831" y="662876"/>
                  <a:pt x="3180010" y="666898"/>
                </a:cubicBezTo>
                <a:cubicBezTo>
                  <a:pt x="2997189" y="670920"/>
                  <a:pt x="2732491" y="655966"/>
                  <a:pt x="2567467" y="666898"/>
                </a:cubicBezTo>
                <a:cubicBezTo>
                  <a:pt x="2402443" y="677830"/>
                  <a:pt x="2223523" y="654852"/>
                  <a:pt x="1994022" y="666898"/>
                </a:cubicBezTo>
                <a:cubicBezTo>
                  <a:pt x="1764521" y="678944"/>
                  <a:pt x="1556136" y="638713"/>
                  <a:pt x="1303283" y="666898"/>
                </a:cubicBezTo>
                <a:cubicBezTo>
                  <a:pt x="1050430" y="695083"/>
                  <a:pt x="929669" y="685416"/>
                  <a:pt x="573444" y="666898"/>
                </a:cubicBezTo>
                <a:cubicBezTo>
                  <a:pt x="217219" y="648380"/>
                  <a:pt x="225675" y="685675"/>
                  <a:pt x="0" y="666898"/>
                </a:cubicBezTo>
                <a:cubicBezTo>
                  <a:pt x="12511" y="493792"/>
                  <a:pt x="-10393" y="248730"/>
                  <a:pt x="0" y="0"/>
                </a:cubicBezTo>
                <a:close/>
              </a:path>
            </a:pathLst>
          </a:custGeom>
          <a:noFill/>
          <a:ln>
            <a:solidFill>
              <a:srgbClr val="FF0000"/>
            </a:solidFill>
            <a:extLst>
              <a:ext uri="{C807C97D-BFC1-408E-A445-0C87EB9F89A2}">
                <ask:lineSketchStyleProps xmlns:ask="http://schemas.microsoft.com/office/drawing/2018/sketchyshapes" sd="450397612">
                  <a:prstGeom prst="rect">
                    <a:avLst/>
                  </a:prstGeom>
                  <ask:type>
                    <ask:lineSketchFreehand/>
                  </ask:type>
                </ask:lineSketchStyleProps>
              </a:ext>
            </a:extLst>
          </a:ln>
        </p:spPr>
        <p:txBody>
          <a:bodyPr wrap="none" lIns="0" tIns="0" rIns="0" bIns="0" rtlCol="0">
            <a:noAutofit/>
          </a:bodyPr>
          <a:lstStyle/>
          <a:p>
            <a:pPr>
              <a:defRPr/>
            </a:pPr>
            <a:r>
              <a:rPr lang="fr-FR" sz="1600" dirty="0">
                <a:latin typeface="Sage Text" panose="02010503040201060103" pitchFamily="2" charset="77"/>
              </a:rPr>
              <a:t>⚠️ </a:t>
            </a:r>
            <a:r>
              <a:rPr lang="fr-FR" dirty="0"/>
              <a:t>L’accès à travers le client Web </a:t>
            </a:r>
          </a:p>
          <a:p>
            <a:pPr eaLnBrk="1" fontAlgn="auto" hangingPunct="1">
              <a:spcBef>
                <a:spcPts val="0"/>
              </a:spcBef>
              <a:defRPr/>
            </a:pPr>
            <a:r>
              <a:rPr lang="fr-FR" dirty="0"/>
              <a:t>SAGE1000 est désactivé.</a:t>
            </a:r>
          </a:p>
        </p:txBody>
      </p:sp>
      <p:graphicFrame>
        <p:nvGraphicFramePr>
          <p:cNvPr id="6" name="Tableau 5">
            <a:extLst>
              <a:ext uri="{FF2B5EF4-FFF2-40B4-BE49-F238E27FC236}">
                <a16:creationId xmlns:a16="http://schemas.microsoft.com/office/drawing/2014/main" id="{6A736399-0929-40EC-0919-D7BD39983027}"/>
              </a:ext>
            </a:extLst>
          </p:cNvPr>
          <p:cNvGraphicFramePr>
            <a:graphicFrameLocks noGrp="1"/>
          </p:cNvGraphicFramePr>
          <p:nvPr>
            <p:extLst>
              <p:ext uri="{D42A27DB-BD31-4B8C-83A1-F6EECF244321}">
                <p14:modId xmlns:p14="http://schemas.microsoft.com/office/powerpoint/2010/main" val="2217705618"/>
              </p:ext>
            </p:extLst>
          </p:nvPr>
        </p:nvGraphicFramePr>
        <p:xfrm>
          <a:off x="207096" y="1000944"/>
          <a:ext cx="11558183" cy="4953000"/>
        </p:xfrm>
        <a:graphic>
          <a:graphicData uri="http://schemas.openxmlformats.org/drawingml/2006/table">
            <a:tbl>
              <a:tblPr firstRow="1" bandRow="1">
                <a:tableStyleId>{5C22544A-7EE6-4342-B048-85BDC9FD1C3A}</a:tableStyleId>
              </a:tblPr>
              <a:tblGrid>
                <a:gridCol w="4385925">
                  <a:extLst>
                    <a:ext uri="{9D8B030D-6E8A-4147-A177-3AD203B41FA5}">
                      <a16:colId xmlns:a16="http://schemas.microsoft.com/office/drawing/2014/main" val="1398602530"/>
                    </a:ext>
                  </a:extLst>
                </a:gridCol>
                <a:gridCol w="3586129">
                  <a:extLst>
                    <a:ext uri="{9D8B030D-6E8A-4147-A177-3AD203B41FA5}">
                      <a16:colId xmlns:a16="http://schemas.microsoft.com/office/drawing/2014/main" val="3287335907"/>
                    </a:ext>
                  </a:extLst>
                </a:gridCol>
                <a:gridCol w="3586129">
                  <a:extLst>
                    <a:ext uri="{9D8B030D-6E8A-4147-A177-3AD203B41FA5}">
                      <a16:colId xmlns:a16="http://schemas.microsoft.com/office/drawing/2014/main" val="1247270965"/>
                    </a:ext>
                  </a:extLst>
                </a:gridCol>
              </a:tblGrid>
              <a:tr h="370840">
                <a:tc>
                  <a:txBody>
                    <a:bodyPr/>
                    <a:lstStyle/>
                    <a:p>
                      <a:r>
                        <a:rPr lang="fr-FR" dirty="0"/>
                        <a:t>Action</a:t>
                      </a:r>
                    </a:p>
                  </a:txBody>
                  <a:tcPr/>
                </a:tc>
                <a:tc>
                  <a:txBody>
                    <a:bodyPr/>
                    <a:lstStyle/>
                    <a:p>
                      <a:pPr algn="ctr"/>
                      <a:r>
                        <a:rPr lang="fr-FR" dirty="0"/>
                        <a:t>Client</a:t>
                      </a:r>
                    </a:p>
                  </a:txBody>
                  <a:tcPr anchor="ctr"/>
                </a:tc>
                <a:tc>
                  <a:txBody>
                    <a:bodyPr/>
                    <a:lstStyle/>
                    <a:p>
                      <a:pPr algn="ctr"/>
                      <a:r>
                        <a:rPr lang="fr-FR" dirty="0"/>
                        <a:t>Partenaire</a:t>
                      </a:r>
                    </a:p>
                  </a:txBody>
                  <a:tcPr anchor="ctr"/>
                </a:tc>
                <a:extLst>
                  <a:ext uri="{0D108BD9-81ED-4DB2-BD59-A6C34878D82A}">
                    <a16:rowId xmlns:a16="http://schemas.microsoft.com/office/drawing/2014/main" val="3409907076"/>
                  </a:ext>
                </a:extLst>
              </a:tr>
              <a:tr h="370840">
                <a:tc>
                  <a:txBody>
                    <a:bodyPr/>
                    <a:lstStyle/>
                    <a:p>
                      <a:r>
                        <a:rPr lang="fr-FR" dirty="0"/>
                        <a:t>Signature SFCB</a:t>
                      </a:r>
                    </a:p>
                  </a:txBody>
                  <a:tcPr/>
                </a:tc>
                <a:tc>
                  <a:txBody>
                    <a:bodyPr/>
                    <a:lstStyle/>
                    <a:p>
                      <a:pPr algn="ctr"/>
                      <a:r>
                        <a:rPr lang="fr-FR" dirty="0"/>
                        <a:t>Oui, avec un utilisateur fédéré</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dirty="0"/>
                        <a:t>Oui, avec un utilisateur fédéré</a:t>
                      </a:r>
                    </a:p>
                  </a:txBody>
                  <a:tcPr anchor="ctr"/>
                </a:tc>
                <a:extLst>
                  <a:ext uri="{0D108BD9-81ED-4DB2-BD59-A6C34878D82A}">
                    <a16:rowId xmlns:a16="http://schemas.microsoft.com/office/drawing/2014/main" val="2981650144"/>
                  </a:ext>
                </a:extLst>
              </a:tr>
              <a:tr h="370840">
                <a:tc>
                  <a:txBody>
                    <a:bodyPr/>
                    <a:lstStyle/>
                    <a:p>
                      <a:pPr marL="0" indent="0">
                        <a:buFont typeface="Arial" panose="020B0604020202020204" pitchFamily="34" charset="0"/>
                        <a:buNone/>
                      </a:pPr>
                      <a:r>
                        <a:rPr lang="fr-FR" dirty="0"/>
                        <a:t>Moniteur de Signature SFCB</a:t>
                      </a:r>
                    </a:p>
                  </a:txBody>
                  <a:tcPr/>
                </a:tc>
                <a:tc>
                  <a:txBody>
                    <a:bodyPr/>
                    <a:lstStyle/>
                    <a:p>
                      <a:pPr algn="ctr"/>
                      <a:r>
                        <a:rPr lang="fr-FR" dirty="0"/>
                        <a:t>Oui, avec un utilisateur fédéré</a:t>
                      </a:r>
                    </a:p>
                  </a:txBody>
                  <a:tcPr anchor="ctr"/>
                </a:tc>
                <a:tc>
                  <a:txBody>
                    <a:bodyPr/>
                    <a:lstStyle/>
                    <a:p>
                      <a:pPr algn="ctr"/>
                      <a:r>
                        <a:rPr lang="fr-FR" dirty="0"/>
                        <a:t>Oui, avec un utilisateur fédéré depuis le Tenant du client ou avec un utilisateur Administrateur de niveau 1 sur le Tenant Fédérateur</a:t>
                      </a:r>
                    </a:p>
                  </a:txBody>
                  <a:tcPr anchor="ctr"/>
                </a:tc>
                <a:extLst>
                  <a:ext uri="{0D108BD9-81ED-4DB2-BD59-A6C34878D82A}">
                    <a16:rowId xmlns:a16="http://schemas.microsoft.com/office/drawing/2014/main" val="2562518814"/>
                  </a:ext>
                </a:extLst>
              </a:tr>
              <a:tr h="370840">
                <a:tc>
                  <a:txBody>
                    <a:bodyPr/>
                    <a:lstStyle/>
                    <a:p>
                      <a:pPr marL="0" indent="0">
                        <a:buFont typeface="Arial" panose="020B0604020202020204" pitchFamily="34" charset="0"/>
                        <a:buNone/>
                      </a:pPr>
                      <a:r>
                        <a:rPr lang="fr-FR" dirty="0"/>
                        <a:t>Gestion des certificats</a:t>
                      </a:r>
                    </a:p>
                  </a:txBody>
                  <a:tcPr/>
                </a:tc>
                <a:tc>
                  <a:txBody>
                    <a:bodyPr/>
                    <a:lstStyle/>
                    <a:p>
                      <a:pPr algn="ctr"/>
                      <a:r>
                        <a:rPr lang="fr-FR" dirty="0"/>
                        <a:t>Oui, avec un utilisateur fédéré</a:t>
                      </a:r>
                    </a:p>
                  </a:txBody>
                  <a:tcPr anchor="ctr"/>
                </a:tc>
                <a:tc>
                  <a:txBody>
                    <a:bodyPr/>
                    <a:lstStyle/>
                    <a:p>
                      <a:pPr algn="ctr"/>
                      <a:r>
                        <a:rPr lang="fr-FR" dirty="0"/>
                        <a:t>❌</a:t>
                      </a:r>
                    </a:p>
                  </a:txBody>
                  <a:tcPr anchor="ctr"/>
                </a:tc>
                <a:extLst>
                  <a:ext uri="{0D108BD9-81ED-4DB2-BD59-A6C34878D82A}">
                    <a16:rowId xmlns:a16="http://schemas.microsoft.com/office/drawing/2014/main" val="670402715"/>
                  </a:ext>
                </a:extLst>
              </a:tr>
              <a:tr h="370840">
                <a:tc>
                  <a:txBody>
                    <a:bodyPr/>
                    <a:lstStyle/>
                    <a:p>
                      <a:pPr marL="0" indent="0">
                        <a:buFont typeface="Arial" panose="020B0604020202020204" pitchFamily="34" charset="0"/>
                        <a:buNone/>
                      </a:pPr>
                      <a:r>
                        <a:rPr lang="fr-FR" dirty="0"/>
                        <a:t>Gestion des communications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dirty="0"/>
                        <a:t>Oui, avec un utilisateur fédéré</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dirty="0"/>
                        <a:t>Oui, avec un utilisateur fédéré depuis le Tenant du client ou avec un utilisateur Administrateur de niveau 1 sur le Tenant Fédérateur</a:t>
                      </a:r>
                    </a:p>
                  </a:txBody>
                  <a:tcPr anchor="ctr"/>
                </a:tc>
                <a:extLst>
                  <a:ext uri="{0D108BD9-81ED-4DB2-BD59-A6C34878D82A}">
                    <a16:rowId xmlns:a16="http://schemas.microsoft.com/office/drawing/2014/main" val="3428534363"/>
                  </a:ext>
                </a:extLst>
              </a:tr>
              <a:tr h="370840">
                <a:tc>
                  <a:txBody>
                    <a:bodyPr/>
                    <a:lstStyle/>
                    <a:p>
                      <a:pPr marL="0" indent="0">
                        <a:buFont typeface="Arial" panose="020B0604020202020204" pitchFamily="34" charset="0"/>
                        <a:buNone/>
                      </a:pPr>
                      <a:r>
                        <a:rPr lang="fr-FR" dirty="0"/>
                        <a:t>Historique des transferts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dirty="0"/>
                        <a: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dirty="0"/>
                        <a:t>Oui, avec un utilisateur Administrateur de niveau 1 sur le Tenant Fédérateur</a:t>
                      </a:r>
                    </a:p>
                  </a:txBody>
                  <a:tcPr anchor="ctr"/>
                </a:tc>
                <a:extLst>
                  <a:ext uri="{0D108BD9-81ED-4DB2-BD59-A6C34878D82A}">
                    <a16:rowId xmlns:a16="http://schemas.microsoft.com/office/drawing/2014/main" val="955552056"/>
                  </a:ext>
                </a:extLst>
              </a:tr>
            </a:tbl>
          </a:graphicData>
        </a:graphic>
      </p:graphicFrame>
    </p:spTree>
    <p:custDataLst>
      <p:tags r:id="rId1"/>
    </p:custDataLst>
    <p:extLst>
      <p:ext uri="{BB962C8B-B14F-4D97-AF65-F5344CB8AC3E}">
        <p14:creationId xmlns:p14="http://schemas.microsoft.com/office/powerpoint/2010/main" val="22931285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91EDA7-17E2-83B7-49F3-7002B3611555}"/>
            </a:ext>
          </a:extLst>
        </p:cNvPr>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C6500A34-2686-CF12-BFA0-4F1EB4BB5963}"/>
              </a:ext>
            </a:extLst>
          </p:cNvPr>
          <p:cNvSpPr>
            <a:spLocks noGrp="1"/>
          </p:cNvSpPr>
          <p:nvPr>
            <p:ph type="body" sz="quarter" idx="27"/>
          </p:nvPr>
        </p:nvSpPr>
        <p:spPr>
          <a:xfrm>
            <a:off x="419099" y="1705708"/>
            <a:ext cx="5550877" cy="4062046"/>
          </a:xfrm>
        </p:spPr>
        <p:txBody>
          <a:bodyPr/>
          <a:lstStyle/>
          <a:p>
            <a:pPr lvl="0"/>
            <a:r>
              <a:rPr lang="fr-FR" noProof="0" dirty="0"/>
              <a:t>Nous avons abordé la méthode recommandée d’activation de SFCB.</a:t>
            </a:r>
          </a:p>
          <a:p>
            <a:pPr lvl="0"/>
            <a:endParaRPr lang="fr-FR" noProof="0" dirty="0"/>
          </a:p>
          <a:p>
            <a:pPr lvl="0"/>
            <a:r>
              <a:rPr lang="fr-FR" noProof="0" dirty="0"/>
              <a:t>Nous avons aussi vu comment paramétrer les contrats souscrits. </a:t>
            </a:r>
          </a:p>
          <a:p>
            <a:pPr lvl="0"/>
            <a:endParaRPr lang="fr-FR" noProof="0" dirty="0"/>
          </a:p>
          <a:p>
            <a:pPr lvl="0"/>
            <a:endParaRPr lang="fr-FR" noProof="0" dirty="0"/>
          </a:p>
          <a:p>
            <a:pPr lvl="0"/>
            <a:endParaRPr lang="fr-FR" noProof="0" dirty="0"/>
          </a:p>
          <a:p>
            <a:endParaRPr lang="fr-FR" dirty="0"/>
          </a:p>
        </p:txBody>
      </p:sp>
    </p:spTree>
    <p:custDataLst>
      <p:tags r:id="rId1"/>
    </p:custDataLst>
    <p:extLst>
      <p:ext uri="{BB962C8B-B14F-4D97-AF65-F5344CB8AC3E}">
        <p14:creationId xmlns:p14="http://schemas.microsoft.com/office/powerpoint/2010/main" val="2854788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1AF691-8B43-B383-7A3B-55AFAF58485C}"/>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6EAC8A8D-3D93-5B64-0538-1575F75BEA5A}"/>
              </a:ext>
            </a:extLst>
          </p:cNvPr>
          <p:cNvSpPr>
            <a:spLocks noGrp="1"/>
          </p:cNvSpPr>
          <p:nvPr>
            <p:ph type="title"/>
          </p:nvPr>
        </p:nvSpPr>
        <p:spPr/>
        <p:txBody>
          <a:bodyPr/>
          <a:lstStyle/>
          <a:p>
            <a:r>
              <a:rPr lang="fr-FR" dirty="0"/>
              <a:t>Parcours de formation SFCB</a:t>
            </a:r>
          </a:p>
        </p:txBody>
      </p:sp>
      <p:sp>
        <p:nvSpPr>
          <p:cNvPr id="7" name="Espace réservé du texte 6">
            <a:extLst>
              <a:ext uri="{FF2B5EF4-FFF2-40B4-BE49-F238E27FC236}">
                <a16:creationId xmlns:a16="http://schemas.microsoft.com/office/drawing/2014/main" id="{5AD9B91E-9730-4A46-FDC2-0F552C2294AA}"/>
              </a:ext>
            </a:extLst>
          </p:cNvPr>
          <p:cNvSpPr txBox="1">
            <a:spLocks/>
          </p:cNvSpPr>
          <p:nvPr/>
        </p:nvSpPr>
        <p:spPr>
          <a:xfrm>
            <a:off x="414891" y="1004022"/>
            <a:ext cx="11450084" cy="367205"/>
          </a:xfrm>
          <a:prstGeom prst="rect">
            <a:avLst/>
          </a:prstGeom>
        </p:spPr>
        <p:txBody>
          <a:bodyPr lIns="0" tIns="45720" rIns="91440" bIns="45720" anchor="t"/>
          <a:lstStyle>
            <a:lvl1pPr marL="228600" indent="-228600" algn="l" defTabSz="914400" rtl="0" eaLnBrk="1" latinLnBrk="0" hangingPunct="1">
              <a:lnSpc>
                <a:spcPct val="100000"/>
              </a:lnSpc>
              <a:spcBef>
                <a:spcPts val="1000"/>
              </a:spcBef>
              <a:buFont typeface="Sage Text" panose="02010503040201060103" pitchFamily="50" charset="0"/>
              <a:buChar char="•"/>
              <a:defRPr lang="en-US" sz="2001" b="0" i="0" kern="1200" dirty="0" smtClean="0">
                <a:solidFill>
                  <a:schemeClr val="bg1"/>
                </a:solidFill>
                <a:latin typeface="Sage Text" panose="02010503040201060103" pitchFamily="2" charset="77"/>
                <a:ea typeface="+mn-ea"/>
                <a:cs typeface="+mn-cs"/>
              </a:defRPr>
            </a:lvl1pPr>
            <a:lvl2pPr marL="342900" indent="-342900" algn="l" defTabSz="914400" rtl="0" eaLnBrk="1" latinLnBrk="0" hangingPunct="1">
              <a:lnSpc>
                <a:spcPct val="100000"/>
              </a:lnSpc>
              <a:spcBef>
                <a:spcPts val="500"/>
              </a:spcBef>
              <a:buFont typeface="Sage Text" panose="02010503040201060103" pitchFamily="50" charset="0"/>
              <a:buChar char="•"/>
              <a:defRPr lang="en-US" sz="2001" b="0" i="0" kern="1200" dirty="0" smtClean="0">
                <a:solidFill>
                  <a:schemeClr val="bg1"/>
                </a:solidFill>
                <a:latin typeface="Sage Text" panose="02010503040201060103" pitchFamily="2" charset="77"/>
                <a:ea typeface="+mn-ea"/>
                <a:cs typeface="+mn-cs"/>
              </a:defRPr>
            </a:lvl2pPr>
            <a:lvl3pPr marL="685800" indent="-342900" algn="l" defTabSz="914400" rtl="0" eaLnBrk="1" latinLnBrk="0" hangingPunct="1">
              <a:lnSpc>
                <a:spcPct val="100000"/>
              </a:lnSpc>
              <a:spcBef>
                <a:spcPts val="500"/>
              </a:spcBef>
              <a:buFont typeface="Sage Text" panose="02010503040201060103" pitchFamily="50" charset="0"/>
              <a:buChar char="•"/>
              <a:defRPr lang="en-US" sz="1801" b="0" i="0" kern="1200" dirty="0" smtClean="0">
                <a:solidFill>
                  <a:schemeClr val="bg1"/>
                </a:solidFill>
                <a:latin typeface="Sage Text" panose="02010503040201060103" pitchFamily="2" charset="77"/>
                <a:ea typeface="+mn-ea"/>
                <a:cs typeface="+mn-cs"/>
              </a:defRPr>
            </a:lvl3pPr>
            <a:lvl4pPr marL="974725" indent="-285750" algn="l" defTabSz="914400" rtl="0" eaLnBrk="1" latinLnBrk="0" hangingPunct="1">
              <a:lnSpc>
                <a:spcPct val="100000"/>
              </a:lnSpc>
              <a:spcBef>
                <a:spcPts val="500"/>
              </a:spcBef>
              <a:buFont typeface="Sage Text" panose="02010503040201060103" pitchFamily="50" charset="0"/>
              <a:buChar char="•"/>
              <a:defRPr lang="en-US" sz="1600" b="0" i="0" kern="1200" dirty="0" smtClean="0">
                <a:solidFill>
                  <a:schemeClr val="bg1"/>
                </a:solidFill>
                <a:latin typeface="Sage Text" panose="02010503040201060103" pitchFamily="2" charset="77"/>
                <a:ea typeface="+mn-ea"/>
                <a:cs typeface="+mn-cs"/>
              </a:defRPr>
            </a:lvl4pPr>
            <a:lvl5pPr marL="1314450" indent="-285750" algn="l" defTabSz="914400" rtl="0" eaLnBrk="1" latinLnBrk="0" hangingPunct="1">
              <a:lnSpc>
                <a:spcPct val="100000"/>
              </a:lnSpc>
              <a:spcBef>
                <a:spcPts val="500"/>
              </a:spcBef>
              <a:buFont typeface="Sage Text" panose="02010503040201060103" pitchFamily="50" charset="0"/>
              <a:buChar char="•"/>
              <a:defRPr lang="en-US" sz="1400" b="0" i="0" kern="1200" dirty="0">
                <a:solidFill>
                  <a:schemeClr val="bg1"/>
                </a:solidFill>
                <a:latin typeface="Sage Text" panose="02010503040201060103" pitchFamily="2" charset="77"/>
                <a:ea typeface="+mn-ea"/>
                <a:cs typeface="+mn-cs"/>
              </a:defRPr>
            </a:lvl5pPr>
            <a:lvl6pPr marL="2514600" indent="-228600" algn="l" defTabSz="914400" rtl="0" eaLnBrk="1" latinLnBrk="0" hangingPunct="1">
              <a:lnSpc>
                <a:spcPct val="90000"/>
              </a:lnSpc>
              <a:spcBef>
                <a:spcPts val="500"/>
              </a:spcBef>
              <a:buFont typeface="Sage Text" panose="02010503040201060103" pitchFamily="50"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Sage Text" panose="02010503040201060103" pitchFamily="50"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Sage Text" panose="02010503040201060103" pitchFamily="50"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Sage Text" panose="02010503040201060103" pitchFamily="50"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Sage Text" panose="02010503040201060103" pitchFamily="50" charset="0"/>
              <a:buNone/>
              <a:tabLst/>
              <a:defRPr/>
            </a:pPr>
            <a:r>
              <a:rPr kumimoji="0" lang="fr-FR" sz="2000" b="0" i="0" u="none" strike="noStrike" kern="1200" cap="none" spc="0" normalizeH="0" baseline="0" noProof="0" dirty="0">
                <a:ln>
                  <a:noFill/>
                </a:ln>
                <a:solidFill>
                  <a:srgbClr val="FFFFFF"/>
                </a:solidFill>
                <a:effectLst/>
                <a:uLnTx/>
                <a:uFillTx/>
                <a:latin typeface="Sage Text"/>
                <a:ea typeface="+mn-ea"/>
                <a:cs typeface="+mn-cs"/>
              </a:rPr>
              <a:t>Le socle de votre montée en compétences selon votre profil fonctionnel </a:t>
            </a:r>
            <a:endParaRPr kumimoji="0" lang="fr-FR" sz="2001" b="0" i="0" u="none" strike="noStrike" kern="1200" cap="none" spc="0" normalizeH="0" baseline="0" noProof="0" dirty="0">
              <a:ln>
                <a:noFill/>
              </a:ln>
              <a:solidFill>
                <a:srgbClr val="FFFFFF"/>
              </a:solidFill>
              <a:effectLst/>
              <a:uLnTx/>
              <a:uFillTx/>
              <a:latin typeface="Sage Text" panose="02010503040201060103" pitchFamily="2" charset="77"/>
              <a:ea typeface="+mn-ea"/>
              <a:cs typeface="+mn-cs"/>
            </a:endParaRPr>
          </a:p>
          <a:p>
            <a:pPr marL="0" marR="0" lvl="0" indent="0" algn="l" defTabSz="914400" rtl="0" eaLnBrk="1" fontAlgn="auto" latinLnBrk="0" hangingPunct="1">
              <a:lnSpc>
                <a:spcPct val="100000"/>
              </a:lnSpc>
              <a:spcBef>
                <a:spcPts val="1000"/>
              </a:spcBef>
              <a:spcAft>
                <a:spcPts val="0"/>
              </a:spcAft>
              <a:buClrTx/>
              <a:buSzTx/>
              <a:buFont typeface="Sage Text" panose="02010503040201060103" pitchFamily="50" charset="0"/>
              <a:buNone/>
              <a:tabLst/>
              <a:defRPr/>
            </a:pPr>
            <a:r>
              <a:rPr kumimoji="0" lang="fr-FR" sz="2000" b="0" i="0" u="none" strike="noStrike" kern="1200" cap="none" spc="0" normalizeH="0" baseline="0" noProof="0" dirty="0">
                <a:ln>
                  <a:noFill/>
                </a:ln>
                <a:solidFill>
                  <a:srgbClr val="FFFFFF"/>
                </a:solidFill>
                <a:effectLst/>
                <a:uLnTx/>
                <a:uFillTx/>
                <a:latin typeface="Sage Text"/>
                <a:ea typeface="+mn-ea"/>
                <a:cs typeface="+mn-cs"/>
              </a:rPr>
              <a:t>    </a:t>
            </a:r>
            <a:endParaRPr kumimoji="0" lang="fr-FR" sz="2000" b="1" i="0" u="none" strike="noStrike" kern="1200" cap="none" spc="0" normalizeH="0" baseline="0" noProof="0" dirty="0">
              <a:ln>
                <a:noFill/>
              </a:ln>
              <a:solidFill>
                <a:srgbClr val="FFFFFF"/>
              </a:solidFill>
              <a:effectLst/>
              <a:uLnTx/>
              <a:uFillTx/>
              <a:latin typeface="Sage Text"/>
              <a:ea typeface="+mn-ea"/>
              <a:cs typeface="+mn-cs"/>
            </a:endParaRPr>
          </a:p>
        </p:txBody>
      </p:sp>
      <p:sp>
        <p:nvSpPr>
          <p:cNvPr id="19" name="ZoneTexte 18">
            <a:extLst>
              <a:ext uri="{FF2B5EF4-FFF2-40B4-BE49-F238E27FC236}">
                <a16:creationId xmlns:a16="http://schemas.microsoft.com/office/drawing/2014/main" id="{93CF266E-BFB3-DACF-9C58-1A3F7ABD09BD}"/>
              </a:ext>
            </a:extLst>
          </p:cNvPr>
          <p:cNvSpPr txBox="1"/>
          <p:nvPr/>
        </p:nvSpPr>
        <p:spPr>
          <a:xfrm>
            <a:off x="463936" y="1839851"/>
            <a:ext cx="3624088"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srgbClr val="FFFFFF"/>
                </a:solidFill>
                <a:effectLst/>
                <a:uLnTx/>
                <a:uFillTx/>
                <a:latin typeface="Sage Text Medium" panose="02010603040201060103" pitchFamily="2" charset="0"/>
                <a:ea typeface="+mn-ea"/>
                <a:cs typeface="+mn-cs"/>
              </a:rPr>
              <a:t>Socle obligatoire</a:t>
            </a:r>
          </a:p>
        </p:txBody>
      </p:sp>
      <p:sp>
        <p:nvSpPr>
          <p:cNvPr id="21" name="Ellipse 20">
            <a:extLst>
              <a:ext uri="{FF2B5EF4-FFF2-40B4-BE49-F238E27FC236}">
                <a16:creationId xmlns:a16="http://schemas.microsoft.com/office/drawing/2014/main" id="{5BCA1B17-9332-F345-0A42-A138DC718298}"/>
              </a:ext>
            </a:extLst>
          </p:cNvPr>
          <p:cNvSpPr/>
          <p:nvPr/>
        </p:nvSpPr>
        <p:spPr>
          <a:xfrm>
            <a:off x="598634" y="2557016"/>
            <a:ext cx="324000" cy="32400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600" b="0" i="0" u="none" strike="noStrike" kern="1200" cap="none" spc="0" normalizeH="0" baseline="0" noProof="0" dirty="0">
                <a:ln>
                  <a:noFill/>
                </a:ln>
                <a:solidFill>
                  <a:srgbClr val="000000"/>
                </a:solidFill>
                <a:effectLst/>
                <a:uLnTx/>
                <a:uFillTx/>
                <a:latin typeface="Sage Headline Black"/>
                <a:ea typeface="+mn-ea"/>
                <a:cs typeface="Arial" panose="020B0604020202020204" pitchFamily="34" charset="0"/>
              </a:rPr>
              <a:t>1</a:t>
            </a:r>
          </a:p>
        </p:txBody>
      </p:sp>
      <p:sp>
        <p:nvSpPr>
          <p:cNvPr id="23" name="ZoneTexte 22">
            <a:extLst>
              <a:ext uri="{FF2B5EF4-FFF2-40B4-BE49-F238E27FC236}">
                <a16:creationId xmlns:a16="http://schemas.microsoft.com/office/drawing/2014/main" id="{9252A45D-357A-8D11-104D-65F01AEAD597}"/>
              </a:ext>
            </a:extLst>
          </p:cNvPr>
          <p:cNvSpPr txBox="1"/>
          <p:nvPr/>
        </p:nvSpPr>
        <p:spPr>
          <a:xfrm>
            <a:off x="924702" y="2565128"/>
            <a:ext cx="2359411"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srgbClr val="FFFFFF"/>
                </a:solidFill>
                <a:effectLst/>
                <a:uLnTx/>
                <a:uFillTx/>
                <a:latin typeface="Sage Text" panose="02010503040201060103" pitchFamily="2" charset="77"/>
                <a:ea typeface="+mn-ea"/>
                <a:cs typeface="+mn-cs"/>
              </a:rPr>
              <a:t>Déployer et utiliser</a:t>
            </a:r>
            <a:endParaRPr kumimoji="0" lang="fr-FR" sz="1400" b="0" i="0" u="none" strike="noStrike" kern="1200" cap="none" spc="0" normalizeH="0" baseline="0" noProof="0" dirty="0">
              <a:ln>
                <a:noFill/>
              </a:ln>
              <a:solidFill>
                <a:srgbClr val="FFFFFF"/>
              </a:solidFill>
              <a:effectLst/>
              <a:uLnTx/>
              <a:uFillTx/>
              <a:latin typeface="Sage Text"/>
              <a:ea typeface="+mn-ea"/>
              <a:cs typeface="+mn-cs"/>
            </a:endParaRPr>
          </a:p>
        </p:txBody>
      </p:sp>
      <p:sp>
        <p:nvSpPr>
          <p:cNvPr id="32" name="Rectangle 31">
            <a:extLst>
              <a:ext uri="{FF2B5EF4-FFF2-40B4-BE49-F238E27FC236}">
                <a16:creationId xmlns:a16="http://schemas.microsoft.com/office/drawing/2014/main" id="{89846710-6DFE-76F0-44DF-DC0B88667725}"/>
              </a:ext>
            </a:extLst>
          </p:cNvPr>
          <p:cNvSpPr/>
          <p:nvPr/>
        </p:nvSpPr>
        <p:spPr>
          <a:xfrm>
            <a:off x="618809" y="3090821"/>
            <a:ext cx="2729340" cy="28718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200" b="1" i="0" u="none" strike="noStrike" kern="1200" cap="none" spc="0" normalizeH="0" baseline="0" noProof="0" dirty="0">
                <a:ln>
                  <a:noFill/>
                </a:ln>
                <a:solidFill>
                  <a:srgbClr val="FFFFFF"/>
                </a:solidFill>
                <a:effectLst/>
                <a:uLnTx/>
                <a:uFillTx/>
                <a:latin typeface="Sage Text" panose="02010503040201060103" pitchFamily="2" charset="77"/>
                <a:ea typeface="+mn-ea"/>
                <a:cs typeface="+mn-cs"/>
              </a:rPr>
              <a:t>Formation de bases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a:ln>
                  <a:noFill/>
                </a:ln>
                <a:solidFill>
                  <a:srgbClr val="FFFFFF"/>
                </a:solidFill>
                <a:effectLst/>
                <a:uLnTx/>
                <a:uFillTx/>
                <a:latin typeface="Sage Text"/>
                <a:ea typeface="+mn-ea"/>
                <a:cs typeface="+mn-cs"/>
              </a:rPr>
              <a:t>Formation en groupe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a:ln>
                  <a:noFill/>
                </a:ln>
                <a:solidFill>
                  <a:srgbClr val="FFFFFF"/>
                </a:solidFill>
                <a:effectLst/>
                <a:uLnTx/>
                <a:uFillTx/>
                <a:latin typeface="Sage Text" panose="02010503040201060103" pitchFamily="2" charset="77"/>
                <a:ea typeface="+mn-ea"/>
                <a:cs typeface="+mn-cs"/>
              </a:rPr>
              <a:t>Durée : 3 x 7h à distance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dirty="0">
              <a:ln>
                <a:noFill/>
              </a:ln>
              <a:solidFill>
                <a:srgbClr val="FFFFFF"/>
              </a:solidFill>
              <a:effectLst/>
              <a:uLnTx/>
              <a:uFillTx/>
              <a:latin typeface="Sage Text" panose="02010503040201060103" pitchFamily="2" charset="77"/>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dirty="0">
              <a:ln>
                <a:noFill/>
              </a:ln>
              <a:solidFill>
                <a:srgbClr val="FFFFFF"/>
              </a:solidFill>
              <a:effectLst/>
              <a:uLnTx/>
              <a:uFillTx/>
              <a:latin typeface="Sage Text" panose="02010503040201060103" pitchFamily="2" charset="77"/>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dirty="0">
              <a:ln>
                <a:noFill/>
              </a:ln>
              <a:solidFill>
                <a:srgbClr val="FFFFFF"/>
              </a:solidFill>
              <a:effectLst/>
              <a:uLnTx/>
              <a:uFillTx/>
              <a:latin typeface="Sage Text" panose="02010503040201060103" pitchFamily="2" charset="77"/>
              <a:ea typeface="+mn-ea"/>
              <a:cs typeface="+mn-cs"/>
            </a:endParaRPr>
          </a:p>
        </p:txBody>
      </p:sp>
      <p:sp>
        <p:nvSpPr>
          <p:cNvPr id="37" name="Ellipse 36">
            <a:extLst>
              <a:ext uri="{FF2B5EF4-FFF2-40B4-BE49-F238E27FC236}">
                <a16:creationId xmlns:a16="http://schemas.microsoft.com/office/drawing/2014/main" id="{0DFE686C-9320-0CA4-6BFF-9BA35CDA8FF1}"/>
              </a:ext>
            </a:extLst>
          </p:cNvPr>
          <p:cNvSpPr/>
          <p:nvPr/>
        </p:nvSpPr>
        <p:spPr>
          <a:xfrm>
            <a:off x="8280704" y="2557016"/>
            <a:ext cx="324000" cy="32400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600" b="0" i="0" u="none" strike="noStrike" kern="1200" cap="none" spc="0" normalizeH="0" baseline="0" noProof="0" dirty="0">
                <a:ln>
                  <a:noFill/>
                </a:ln>
                <a:solidFill>
                  <a:srgbClr val="000000"/>
                </a:solidFill>
                <a:effectLst/>
                <a:uLnTx/>
                <a:uFillTx/>
                <a:latin typeface="Sage Headline Black"/>
                <a:ea typeface="+mn-ea"/>
                <a:cs typeface="Arial" panose="020B0604020202020204" pitchFamily="34" charset="0"/>
              </a:rPr>
              <a:t>3</a:t>
            </a:r>
          </a:p>
        </p:txBody>
      </p:sp>
      <p:sp>
        <p:nvSpPr>
          <p:cNvPr id="38" name="ZoneTexte 37">
            <a:extLst>
              <a:ext uri="{FF2B5EF4-FFF2-40B4-BE49-F238E27FC236}">
                <a16:creationId xmlns:a16="http://schemas.microsoft.com/office/drawing/2014/main" id="{D7E01AD6-6A79-8A6C-1930-8E6901DB9D26}"/>
              </a:ext>
            </a:extLst>
          </p:cNvPr>
          <p:cNvSpPr txBox="1"/>
          <p:nvPr/>
        </p:nvSpPr>
        <p:spPr>
          <a:xfrm>
            <a:off x="8599492" y="2565128"/>
            <a:ext cx="2176116"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srgbClr val="FFFFFF"/>
                </a:solidFill>
                <a:effectLst/>
                <a:uLnTx/>
                <a:uFillTx/>
                <a:latin typeface="Sage Text" panose="02010503040201060103" pitchFamily="2" charset="77"/>
                <a:ea typeface="+mn-ea"/>
                <a:cs typeface="+mn-cs"/>
              </a:rPr>
              <a:t>Perfectionnement</a:t>
            </a:r>
            <a:endParaRPr kumimoji="0" lang="fr-FR" sz="1400" b="0" i="0" u="none" strike="noStrike" kern="1200" cap="none" spc="0" normalizeH="0" baseline="0" noProof="0" dirty="0">
              <a:ln>
                <a:noFill/>
              </a:ln>
              <a:solidFill>
                <a:srgbClr val="FFFFFF"/>
              </a:solidFill>
              <a:effectLst/>
              <a:uLnTx/>
              <a:uFillTx/>
              <a:latin typeface="Sage Text"/>
              <a:ea typeface="+mn-ea"/>
              <a:cs typeface="+mn-cs"/>
            </a:endParaRPr>
          </a:p>
        </p:txBody>
      </p:sp>
      <p:cxnSp>
        <p:nvCxnSpPr>
          <p:cNvPr id="40" name="Connecteur droit 39">
            <a:extLst>
              <a:ext uri="{FF2B5EF4-FFF2-40B4-BE49-F238E27FC236}">
                <a16:creationId xmlns:a16="http://schemas.microsoft.com/office/drawing/2014/main" id="{030DD24A-E79D-93E8-AF23-7B1D56B49F71}"/>
              </a:ext>
            </a:extLst>
          </p:cNvPr>
          <p:cNvCxnSpPr>
            <a:cxnSpLocks/>
          </p:cNvCxnSpPr>
          <p:nvPr/>
        </p:nvCxnSpPr>
        <p:spPr>
          <a:xfrm>
            <a:off x="8026125" y="2211656"/>
            <a:ext cx="0" cy="3378700"/>
          </a:xfrm>
          <a:prstGeom prst="line">
            <a:avLst/>
          </a:prstGeom>
          <a:ln w="38100" cap="rnd">
            <a:solidFill>
              <a:schemeClr val="tx2"/>
            </a:solidFill>
            <a:prstDash val="sysDot"/>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4" name="Parenthèse ouvrante 53">
            <a:extLst>
              <a:ext uri="{FF2B5EF4-FFF2-40B4-BE49-F238E27FC236}">
                <a16:creationId xmlns:a16="http://schemas.microsoft.com/office/drawing/2014/main" id="{A989B1A7-77F1-708A-1A51-5E579E23CE68}"/>
              </a:ext>
            </a:extLst>
          </p:cNvPr>
          <p:cNvSpPr/>
          <p:nvPr/>
        </p:nvSpPr>
        <p:spPr>
          <a:xfrm rot="5400000">
            <a:off x="2205156" y="470436"/>
            <a:ext cx="141648" cy="3624088"/>
          </a:xfrm>
          <a:prstGeom prst="leftBracket">
            <a:avLst/>
          </a:prstGeom>
          <a:ln w="38100" cap="rnd">
            <a:solidFill>
              <a:schemeClr val="tx2"/>
            </a:solidFill>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rgbClr val="000000"/>
              </a:solidFill>
              <a:effectLst/>
              <a:uLnTx/>
              <a:uFillTx/>
              <a:latin typeface="Sage Text"/>
              <a:ea typeface="+mn-ea"/>
              <a:cs typeface="+mn-cs"/>
            </a:endParaRPr>
          </a:p>
        </p:txBody>
      </p:sp>
      <p:sp>
        <p:nvSpPr>
          <p:cNvPr id="60" name="ZoneTexte 59">
            <a:extLst>
              <a:ext uri="{FF2B5EF4-FFF2-40B4-BE49-F238E27FC236}">
                <a16:creationId xmlns:a16="http://schemas.microsoft.com/office/drawing/2014/main" id="{77BEBA40-5A9D-5F63-7952-5289ABD6EF4F}"/>
              </a:ext>
            </a:extLst>
          </p:cNvPr>
          <p:cNvSpPr txBox="1"/>
          <p:nvPr/>
        </p:nvSpPr>
        <p:spPr>
          <a:xfrm>
            <a:off x="8130795" y="1819891"/>
            <a:ext cx="3608768"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srgbClr val="FFFFFF"/>
                </a:solidFill>
                <a:effectLst/>
                <a:uLnTx/>
                <a:uFillTx/>
                <a:latin typeface="Sage Text Medium" panose="02010603040201060103" pitchFamily="2" charset="0"/>
                <a:ea typeface="+mn-ea"/>
                <a:cs typeface="+mn-cs"/>
              </a:rPr>
              <a:t>Expertise</a:t>
            </a:r>
          </a:p>
        </p:txBody>
      </p:sp>
      <p:sp>
        <p:nvSpPr>
          <p:cNvPr id="4" name="Parenthèse ouvrante 3">
            <a:extLst>
              <a:ext uri="{FF2B5EF4-FFF2-40B4-BE49-F238E27FC236}">
                <a16:creationId xmlns:a16="http://schemas.microsoft.com/office/drawing/2014/main" id="{A7356B34-14CB-6B0E-39D1-F185F36780FB}"/>
              </a:ext>
            </a:extLst>
          </p:cNvPr>
          <p:cNvSpPr/>
          <p:nvPr/>
        </p:nvSpPr>
        <p:spPr>
          <a:xfrm rot="5400000">
            <a:off x="6049626" y="459396"/>
            <a:ext cx="119568" cy="3624088"/>
          </a:xfrm>
          <a:prstGeom prst="leftBracket">
            <a:avLst/>
          </a:prstGeom>
          <a:ln w="38100" cap="rnd">
            <a:solidFill>
              <a:schemeClr val="tx2"/>
            </a:solidFill>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rgbClr val="000000"/>
              </a:solidFill>
              <a:effectLst/>
              <a:uLnTx/>
              <a:uFillTx/>
              <a:latin typeface="Sage Text"/>
              <a:ea typeface="+mn-ea"/>
              <a:cs typeface="+mn-cs"/>
            </a:endParaRPr>
          </a:p>
        </p:txBody>
      </p:sp>
      <p:sp>
        <p:nvSpPr>
          <p:cNvPr id="5" name="Parenthèse ouvrante 4">
            <a:extLst>
              <a:ext uri="{FF2B5EF4-FFF2-40B4-BE49-F238E27FC236}">
                <a16:creationId xmlns:a16="http://schemas.microsoft.com/office/drawing/2014/main" id="{8F453959-9C0B-C449-A2F5-C7F22D38994C}"/>
              </a:ext>
            </a:extLst>
          </p:cNvPr>
          <p:cNvSpPr/>
          <p:nvPr/>
        </p:nvSpPr>
        <p:spPr>
          <a:xfrm rot="5400000">
            <a:off x="9883056" y="459396"/>
            <a:ext cx="119568" cy="3624088"/>
          </a:xfrm>
          <a:prstGeom prst="leftBracket">
            <a:avLst/>
          </a:prstGeom>
          <a:ln w="38100" cap="rnd">
            <a:solidFill>
              <a:schemeClr val="tx2"/>
            </a:solidFill>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rgbClr val="000000"/>
              </a:solidFill>
              <a:effectLst/>
              <a:uLnTx/>
              <a:uFillTx/>
              <a:latin typeface="Sage Text"/>
              <a:ea typeface="+mn-ea"/>
              <a:cs typeface="+mn-cs"/>
            </a:endParaRPr>
          </a:p>
        </p:txBody>
      </p:sp>
      <p:sp>
        <p:nvSpPr>
          <p:cNvPr id="6" name="Ellipse 5">
            <a:extLst>
              <a:ext uri="{FF2B5EF4-FFF2-40B4-BE49-F238E27FC236}">
                <a16:creationId xmlns:a16="http://schemas.microsoft.com/office/drawing/2014/main" id="{1FBD175A-A1F8-FD73-E298-B6B222820195}"/>
              </a:ext>
            </a:extLst>
          </p:cNvPr>
          <p:cNvSpPr/>
          <p:nvPr/>
        </p:nvSpPr>
        <p:spPr>
          <a:xfrm>
            <a:off x="598634" y="3901610"/>
            <a:ext cx="324000" cy="32400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600" b="0" i="0" u="none" strike="noStrike" kern="1200" cap="none" spc="0" normalizeH="0" baseline="0" noProof="0" dirty="0">
                <a:ln>
                  <a:noFill/>
                </a:ln>
                <a:solidFill>
                  <a:srgbClr val="000000"/>
                </a:solidFill>
                <a:effectLst/>
                <a:uLnTx/>
                <a:uFillTx/>
                <a:latin typeface="Sage Headline Black"/>
                <a:ea typeface="+mn-ea"/>
                <a:cs typeface="Arial" panose="020B0604020202020204" pitchFamily="34" charset="0"/>
              </a:rPr>
              <a:t>2</a:t>
            </a:r>
          </a:p>
        </p:txBody>
      </p:sp>
      <p:sp>
        <p:nvSpPr>
          <p:cNvPr id="8" name="ZoneTexte 7">
            <a:extLst>
              <a:ext uri="{FF2B5EF4-FFF2-40B4-BE49-F238E27FC236}">
                <a16:creationId xmlns:a16="http://schemas.microsoft.com/office/drawing/2014/main" id="{C9909617-C70E-DCA0-AD36-427B19F6A457}"/>
              </a:ext>
            </a:extLst>
          </p:cNvPr>
          <p:cNvSpPr txBox="1"/>
          <p:nvPr/>
        </p:nvSpPr>
        <p:spPr>
          <a:xfrm>
            <a:off x="942809" y="3901006"/>
            <a:ext cx="2176116"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srgbClr val="FFFFFF"/>
                </a:solidFill>
                <a:effectLst/>
                <a:uLnTx/>
                <a:uFillTx/>
                <a:latin typeface="Sage Text" panose="02010503040201060103" pitchFamily="2" charset="77"/>
                <a:ea typeface="+mn-ea"/>
                <a:cs typeface="+mn-cs"/>
              </a:rPr>
              <a:t>Approfondissement</a:t>
            </a:r>
            <a:endParaRPr kumimoji="0" lang="fr-FR" sz="1400" b="0" i="0" u="none" strike="noStrike" kern="1200" cap="none" spc="0" normalizeH="0" baseline="0" noProof="0" dirty="0">
              <a:ln>
                <a:noFill/>
              </a:ln>
              <a:solidFill>
                <a:srgbClr val="FFFFFF"/>
              </a:solidFill>
              <a:effectLst/>
              <a:uLnTx/>
              <a:uFillTx/>
              <a:latin typeface="Sage Text"/>
              <a:ea typeface="+mn-ea"/>
              <a:cs typeface="+mn-cs"/>
            </a:endParaRPr>
          </a:p>
        </p:txBody>
      </p:sp>
      <p:cxnSp>
        <p:nvCxnSpPr>
          <p:cNvPr id="9" name="Connecteur droit 8">
            <a:extLst>
              <a:ext uri="{FF2B5EF4-FFF2-40B4-BE49-F238E27FC236}">
                <a16:creationId xmlns:a16="http://schemas.microsoft.com/office/drawing/2014/main" id="{97855D8B-1481-D3C4-48AB-8B06DF594EEE}"/>
              </a:ext>
            </a:extLst>
          </p:cNvPr>
          <p:cNvCxnSpPr>
            <a:cxnSpLocks/>
          </p:cNvCxnSpPr>
          <p:nvPr/>
        </p:nvCxnSpPr>
        <p:spPr>
          <a:xfrm>
            <a:off x="4192695" y="2211656"/>
            <a:ext cx="0" cy="3378700"/>
          </a:xfrm>
          <a:prstGeom prst="line">
            <a:avLst/>
          </a:prstGeom>
          <a:ln w="38100" cap="rnd">
            <a:solidFill>
              <a:schemeClr val="tx2"/>
            </a:solidFill>
            <a:prstDash val="sysDot"/>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3" name="ZoneTexte 12">
            <a:extLst>
              <a:ext uri="{FF2B5EF4-FFF2-40B4-BE49-F238E27FC236}">
                <a16:creationId xmlns:a16="http://schemas.microsoft.com/office/drawing/2014/main" id="{261F4A02-D2B5-EF7D-9B1B-82E6A8FAF716}"/>
              </a:ext>
            </a:extLst>
          </p:cNvPr>
          <p:cNvSpPr txBox="1"/>
          <p:nvPr/>
        </p:nvSpPr>
        <p:spPr>
          <a:xfrm>
            <a:off x="4297366" y="1819891"/>
            <a:ext cx="3624087"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400" dirty="0">
                <a:solidFill>
                  <a:srgbClr val="FFFFFF"/>
                </a:solidFill>
                <a:latin typeface="Sage Text Medium" panose="02010603040201060103" pitchFamily="2" charset="0"/>
              </a:rPr>
              <a:t>En autonomie</a:t>
            </a:r>
            <a:endParaRPr kumimoji="0" lang="fr-FR" sz="1400" b="0" i="0" u="none" strike="noStrike" kern="1200" cap="none" spc="0" normalizeH="0" baseline="0" noProof="0" dirty="0">
              <a:ln>
                <a:noFill/>
              </a:ln>
              <a:solidFill>
                <a:srgbClr val="FFFFFF"/>
              </a:solidFill>
              <a:effectLst/>
              <a:uLnTx/>
              <a:uFillTx/>
              <a:latin typeface="Sage Text Medium" panose="02010603040201060103" pitchFamily="2" charset="0"/>
              <a:ea typeface="+mn-ea"/>
              <a:cs typeface="+mn-cs"/>
            </a:endParaRPr>
          </a:p>
        </p:txBody>
      </p:sp>
      <p:sp>
        <p:nvSpPr>
          <p:cNvPr id="3" name="Rectangle 2">
            <a:extLst>
              <a:ext uri="{FF2B5EF4-FFF2-40B4-BE49-F238E27FC236}">
                <a16:creationId xmlns:a16="http://schemas.microsoft.com/office/drawing/2014/main" id="{242B7BF8-6A97-DEF6-DB60-58E9850F5701}"/>
              </a:ext>
            </a:extLst>
          </p:cNvPr>
          <p:cNvSpPr/>
          <p:nvPr/>
        </p:nvSpPr>
        <p:spPr>
          <a:xfrm>
            <a:off x="666197" y="4418075"/>
            <a:ext cx="2729340" cy="92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1200" b="1" dirty="0">
                <a:solidFill>
                  <a:srgbClr val="FFFFFF"/>
                </a:solidFill>
                <a:latin typeface="Sage Text" panose="02010503040201060103" pitchFamily="2" charset="77"/>
              </a:rPr>
              <a:t>Cas pratiques</a:t>
            </a:r>
            <a:endParaRPr kumimoji="0" lang="fr-FR" sz="1200" b="1" i="0" u="none" strike="noStrike" kern="1200" cap="none" spc="0" normalizeH="0" baseline="0" noProof="0" dirty="0">
              <a:ln>
                <a:noFill/>
              </a:ln>
              <a:solidFill>
                <a:srgbClr val="FFFFFF"/>
              </a:solidFill>
              <a:effectLst/>
              <a:uLnTx/>
              <a:uFillTx/>
              <a:latin typeface="Sage Text" panose="02010503040201060103" pitchFamily="2" charset="77"/>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a:ln>
                  <a:noFill/>
                </a:ln>
                <a:solidFill>
                  <a:srgbClr val="FFFFFF"/>
                </a:solidFill>
                <a:effectLst/>
                <a:uLnTx/>
                <a:uFillTx/>
                <a:latin typeface="Sage Text"/>
                <a:ea typeface="+mn-ea"/>
                <a:cs typeface="+mn-cs"/>
              </a:rPr>
              <a:t>Formation en groupe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a:ln>
                  <a:noFill/>
                </a:ln>
                <a:solidFill>
                  <a:srgbClr val="FFFFFF"/>
                </a:solidFill>
                <a:effectLst/>
                <a:uLnTx/>
                <a:uFillTx/>
                <a:latin typeface="Sage Text" panose="02010503040201060103" pitchFamily="2" charset="77"/>
                <a:ea typeface="+mn-ea"/>
                <a:cs typeface="+mn-cs"/>
              </a:rPr>
              <a:t>Durée : 1 x 7h à distance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dirty="0">
              <a:ln>
                <a:noFill/>
              </a:ln>
              <a:solidFill>
                <a:srgbClr val="FFFFFF"/>
              </a:solidFill>
              <a:effectLst/>
              <a:uLnTx/>
              <a:uFillTx/>
              <a:latin typeface="Sage Text" panose="02010503040201060103" pitchFamily="2" charset="77"/>
              <a:ea typeface="+mn-ea"/>
              <a:cs typeface="+mn-cs"/>
            </a:endParaRPr>
          </a:p>
        </p:txBody>
      </p:sp>
      <p:sp>
        <p:nvSpPr>
          <p:cNvPr id="11" name="Rectangle 10">
            <a:extLst>
              <a:ext uri="{FF2B5EF4-FFF2-40B4-BE49-F238E27FC236}">
                <a16:creationId xmlns:a16="http://schemas.microsoft.com/office/drawing/2014/main" id="{DC11CC39-565B-7874-783F-2E67CFD4D010}"/>
              </a:ext>
            </a:extLst>
          </p:cNvPr>
          <p:cNvSpPr/>
          <p:nvPr/>
        </p:nvSpPr>
        <p:spPr>
          <a:xfrm>
            <a:off x="8322880" y="3090821"/>
            <a:ext cx="2729340" cy="28718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1200" b="1" dirty="0">
                <a:solidFill>
                  <a:srgbClr val="FFFFFF"/>
                </a:solidFill>
                <a:latin typeface="Sage Text" panose="02010503040201060103" pitchFamily="2" charset="77"/>
              </a:rPr>
              <a:t>Parapheur et Antifraude</a:t>
            </a:r>
            <a:endParaRPr kumimoji="0" lang="fr-FR" sz="1200" b="1" i="0" u="none" strike="noStrike" kern="1200" cap="none" spc="0" normalizeH="0" baseline="0" noProof="0" dirty="0">
              <a:ln>
                <a:noFill/>
              </a:ln>
              <a:solidFill>
                <a:srgbClr val="FFFFFF"/>
              </a:solidFill>
              <a:effectLst/>
              <a:uLnTx/>
              <a:uFillTx/>
              <a:latin typeface="Sage Text" panose="02010503040201060103" pitchFamily="2" charset="77"/>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a:ln>
                  <a:noFill/>
                </a:ln>
                <a:solidFill>
                  <a:srgbClr val="FFFFFF"/>
                </a:solidFill>
                <a:effectLst/>
                <a:uLnTx/>
                <a:uFillTx/>
                <a:latin typeface="Sage Text"/>
                <a:ea typeface="+mn-ea"/>
                <a:cs typeface="+mn-cs"/>
              </a:rPr>
              <a:t>Formation en groupe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a:ln>
                  <a:noFill/>
                </a:ln>
                <a:solidFill>
                  <a:srgbClr val="FFFFFF"/>
                </a:solidFill>
                <a:effectLst/>
                <a:uLnTx/>
                <a:uFillTx/>
                <a:latin typeface="Sage Text" panose="02010503040201060103" pitchFamily="2" charset="77"/>
                <a:ea typeface="+mn-ea"/>
                <a:cs typeface="+mn-cs"/>
              </a:rPr>
              <a:t>Durée : 1 x 7h à distance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dirty="0">
              <a:ln>
                <a:noFill/>
              </a:ln>
              <a:solidFill>
                <a:srgbClr val="FFFFFF"/>
              </a:solidFill>
              <a:effectLst/>
              <a:uLnTx/>
              <a:uFillTx/>
              <a:latin typeface="Sage Text" panose="02010503040201060103" pitchFamily="2" charset="77"/>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dirty="0">
              <a:ln>
                <a:noFill/>
              </a:ln>
              <a:solidFill>
                <a:srgbClr val="FFFFFF"/>
              </a:solidFill>
              <a:effectLst/>
              <a:uLnTx/>
              <a:uFillTx/>
              <a:latin typeface="Sage Text" panose="02010503040201060103" pitchFamily="2" charset="77"/>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dirty="0">
              <a:ln>
                <a:noFill/>
              </a:ln>
              <a:solidFill>
                <a:srgbClr val="FFFFFF"/>
              </a:solidFill>
              <a:effectLst/>
              <a:uLnTx/>
              <a:uFillTx/>
              <a:latin typeface="Sage Text" panose="02010503040201060103" pitchFamily="2" charset="77"/>
              <a:ea typeface="+mn-ea"/>
              <a:cs typeface="+mn-cs"/>
            </a:endParaRPr>
          </a:p>
        </p:txBody>
      </p:sp>
      <p:sp>
        <p:nvSpPr>
          <p:cNvPr id="12" name="ZoneTexte 11">
            <a:extLst>
              <a:ext uri="{FF2B5EF4-FFF2-40B4-BE49-F238E27FC236}">
                <a16:creationId xmlns:a16="http://schemas.microsoft.com/office/drawing/2014/main" id="{E29E628D-1ABC-8A2C-8AF4-EB6237036646}"/>
              </a:ext>
            </a:extLst>
          </p:cNvPr>
          <p:cNvSpPr txBox="1"/>
          <p:nvPr/>
        </p:nvSpPr>
        <p:spPr>
          <a:xfrm>
            <a:off x="3048000" y="2975217"/>
            <a:ext cx="6096000" cy="923330"/>
          </a:xfrm>
          <a:prstGeom prst="rect">
            <a:avLst/>
          </a:prstGeom>
          <a:noFill/>
        </p:spPr>
        <p:txBody>
          <a:bodyPr wrap="square">
            <a:spAutoFit/>
          </a:bodyPr>
          <a:lstStyle/>
          <a:p>
            <a:pPr algn="ctr"/>
            <a:r>
              <a:rPr lang="fr-FR" dirty="0"/>
              <a:t>Oui, avec un utilisateur fédéré depuis le Tenant du client ou avec un utilisateur Administrateur de niveau 1 sur le Tenant Fédérateur</a:t>
            </a:r>
          </a:p>
        </p:txBody>
      </p:sp>
      <p:sp>
        <p:nvSpPr>
          <p:cNvPr id="14" name="Rectangle 13">
            <a:extLst>
              <a:ext uri="{FF2B5EF4-FFF2-40B4-BE49-F238E27FC236}">
                <a16:creationId xmlns:a16="http://schemas.microsoft.com/office/drawing/2014/main" id="{2971597A-CD2F-F896-585D-05E7A1235FFA}"/>
              </a:ext>
            </a:extLst>
          </p:cNvPr>
          <p:cNvSpPr/>
          <p:nvPr/>
        </p:nvSpPr>
        <p:spPr>
          <a:xfrm>
            <a:off x="4933217" y="3090821"/>
            <a:ext cx="2729340" cy="23999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1200" b="1" dirty="0">
                <a:solidFill>
                  <a:srgbClr val="FFFFFF"/>
                </a:solidFill>
                <a:latin typeface="Sage Text" panose="02010503040201060103" pitchFamily="2" charset="77"/>
              </a:rPr>
              <a:t>Appréhender la fédération</a:t>
            </a:r>
            <a:endParaRPr kumimoji="0" lang="fr-FR" sz="1200" b="1" i="0" u="none" strike="noStrike" kern="1200" cap="none" spc="0" normalizeH="0" baseline="0" noProof="0" dirty="0">
              <a:ln>
                <a:noFill/>
              </a:ln>
              <a:solidFill>
                <a:srgbClr val="FFFFFF"/>
              </a:solidFill>
              <a:effectLst/>
              <a:uLnTx/>
              <a:uFillTx/>
              <a:latin typeface="Sage Text" panose="02010503040201060103" pitchFamily="2" charset="77"/>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a:ln>
                  <a:noFill/>
                </a:ln>
                <a:solidFill>
                  <a:srgbClr val="FFFFFF"/>
                </a:solidFill>
                <a:effectLst/>
                <a:uLnTx/>
                <a:uFillTx/>
                <a:latin typeface="Sage Text" panose="02010503040201060103" pitchFamily="2" charset="77"/>
                <a:ea typeface="+mn-ea"/>
                <a:cs typeface="+mn-cs"/>
              </a:rPr>
              <a:t>Durée : A venir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dirty="0">
              <a:ln>
                <a:noFill/>
              </a:ln>
              <a:solidFill>
                <a:srgbClr val="FFFFFF"/>
              </a:solidFill>
              <a:effectLst/>
              <a:uLnTx/>
              <a:uFillTx/>
              <a:latin typeface="Sage Text" panose="02010503040201060103" pitchFamily="2" charset="77"/>
              <a:ea typeface="+mn-ea"/>
              <a:cs typeface="+mn-cs"/>
            </a:endParaRPr>
          </a:p>
        </p:txBody>
      </p:sp>
      <p:sp>
        <p:nvSpPr>
          <p:cNvPr id="15" name="Ellipse 14">
            <a:extLst>
              <a:ext uri="{FF2B5EF4-FFF2-40B4-BE49-F238E27FC236}">
                <a16:creationId xmlns:a16="http://schemas.microsoft.com/office/drawing/2014/main" id="{E8681B0B-2A24-7202-9702-237AEE8E3203}"/>
              </a:ext>
            </a:extLst>
          </p:cNvPr>
          <p:cNvSpPr/>
          <p:nvPr/>
        </p:nvSpPr>
        <p:spPr>
          <a:xfrm>
            <a:off x="4428808" y="2565128"/>
            <a:ext cx="324000" cy="32400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600" b="0" i="0" u="none" strike="noStrike" kern="1200" cap="none" spc="0" normalizeH="0" baseline="0" noProof="0" dirty="0">
                <a:ln>
                  <a:noFill/>
                </a:ln>
                <a:solidFill>
                  <a:srgbClr val="000000"/>
                </a:solidFill>
                <a:effectLst/>
                <a:uLnTx/>
                <a:uFillTx/>
                <a:latin typeface="Sage Headline Black"/>
                <a:ea typeface="+mn-ea"/>
                <a:cs typeface="Arial" panose="020B0604020202020204" pitchFamily="34" charset="0"/>
              </a:rPr>
              <a:t>3</a:t>
            </a:r>
          </a:p>
        </p:txBody>
      </p:sp>
      <p:sp>
        <p:nvSpPr>
          <p:cNvPr id="16" name="ZoneTexte 15">
            <a:extLst>
              <a:ext uri="{FF2B5EF4-FFF2-40B4-BE49-F238E27FC236}">
                <a16:creationId xmlns:a16="http://schemas.microsoft.com/office/drawing/2014/main" id="{F7122B22-30D4-FFC3-1EBC-16A89F726E91}"/>
              </a:ext>
            </a:extLst>
          </p:cNvPr>
          <p:cNvSpPr txBox="1"/>
          <p:nvPr/>
        </p:nvSpPr>
        <p:spPr>
          <a:xfrm>
            <a:off x="4758131" y="2557016"/>
            <a:ext cx="2359411"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srgbClr val="FFFFFF"/>
                </a:solidFill>
                <a:effectLst/>
                <a:uLnTx/>
                <a:uFillTx/>
                <a:latin typeface="Sage Text" panose="02010503040201060103" pitchFamily="2" charset="77"/>
                <a:ea typeface="+mn-ea"/>
                <a:cs typeface="+mn-cs"/>
              </a:rPr>
              <a:t>E-Learning</a:t>
            </a:r>
            <a:endParaRPr kumimoji="0" lang="fr-FR" sz="1400" b="0" i="0" u="none" strike="noStrike" kern="1200" cap="none" spc="0" normalizeH="0" baseline="0" noProof="0" dirty="0">
              <a:ln>
                <a:noFill/>
              </a:ln>
              <a:solidFill>
                <a:srgbClr val="FFFFFF"/>
              </a:solidFill>
              <a:effectLst/>
              <a:uLnTx/>
              <a:uFillTx/>
              <a:latin typeface="Sage Text"/>
              <a:ea typeface="+mn-ea"/>
              <a:cs typeface="+mn-cs"/>
            </a:endParaRPr>
          </a:p>
        </p:txBody>
      </p:sp>
    </p:spTree>
    <p:custDataLst>
      <p:tags r:id="rId1"/>
    </p:custDataLst>
    <p:extLst>
      <p:ext uri="{BB962C8B-B14F-4D97-AF65-F5344CB8AC3E}">
        <p14:creationId xmlns:p14="http://schemas.microsoft.com/office/powerpoint/2010/main" val="40772072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244995494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DESIGN_ID_THÈME OFFICE" val="iMy10Xco"/>
  <p:tag name="ARTICULATE_DESIGN_ID_CONCEPTION PERSONNALISÉE" val="Jn2eUxos"/>
  <p:tag name="ARTICULATE_DESIGN_ID_SAGE 2023 MASTER" val="aC5jeK8b"/>
  <p:tag name="ARTICULATE_DESIGN_ID_3_THÈME OFFICE" val="Y9HdzZ4H"/>
  <p:tag name="ARTICULATE_SLIDE_COUNT" val="151"/>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Thème Office">
  <a:themeElements>
    <a:clrScheme name="Personnalisé 9">
      <a:dk1>
        <a:srgbClr val="000000"/>
      </a:dk1>
      <a:lt1>
        <a:srgbClr val="FFFFFF"/>
      </a:lt1>
      <a:dk2>
        <a:srgbClr val="00D639"/>
      </a:dk2>
      <a:lt2>
        <a:srgbClr val="FFFFFF"/>
      </a:lt2>
      <a:accent1>
        <a:srgbClr val="00A65C"/>
      </a:accent1>
      <a:accent2>
        <a:srgbClr val="006362"/>
      </a:accent2>
      <a:accent3>
        <a:srgbClr val="00293F"/>
      </a:accent3>
      <a:accent4>
        <a:srgbClr val="003D3C"/>
      </a:accent4>
      <a:accent5>
        <a:srgbClr val="003652"/>
      </a:accent5>
      <a:accent6>
        <a:srgbClr val="001C2D"/>
      </a:accent6>
      <a:hlink>
        <a:srgbClr val="000000"/>
      </a:hlink>
      <a:folHlink>
        <a:srgbClr val="00A65C"/>
      </a:folHlink>
    </a:clrScheme>
    <a:fontScheme name="Sage New Brand_Mar2022">
      <a:majorFont>
        <a:latin typeface="Sage Headline Black"/>
        <a:ea typeface=""/>
        <a:cs typeface=""/>
      </a:majorFont>
      <a:minorFont>
        <a:latin typeface="Sage Tex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noFill/>
        <a:ln w="38100" cap="rnd">
          <a:solidFill>
            <a:schemeClr val="tx2"/>
          </a:solidFill>
          <a:round/>
        </a:ln>
      </a:spPr>
      <a:bodyPr rtlCol="0" anchor="ctr"/>
      <a:lstStyle>
        <a:defPPr algn="ctr">
          <a:defRPr sz="1200" b="1" dirty="0" err="1">
            <a:solidFill>
              <a:schemeClr val="tx1"/>
            </a:solidFill>
            <a:latin typeface="Sage Text" panose="02010503040201060103" pitchFamily="2" charset="77"/>
          </a:defRPr>
        </a:defPPr>
      </a:lstStyle>
      <a:style>
        <a:lnRef idx="2">
          <a:schemeClr val="accent1">
            <a:shade val="50000"/>
          </a:schemeClr>
        </a:lnRef>
        <a:fillRef idx="1">
          <a:schemeClr val="accent1"/>
        </a:fillRef>
        <a:effectRef idx="0">
          <a:schemeClr val="accent1"/>
        </a:effectRef>
        <a:fontRef idx="minor">
          <a:schemeClr val="lt1"/>
        </a:fontRef>
      </a:style>
    </a:spDef>
    <a:lnDef>
      <a:spPr>
        <a:ln w="38100" cap="rnd">
          <a:solidFill>
            <a:schemeClr val="tx2"/>
          </a:solidFill>
          <a:round/>
          <a:headEnd type="none" w="med" len="med"/>
          <a:tailEnd type="none" w="med"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noAutofit/>
      </a:bodyPr>
      <a:lstStyle>
        <a:defPPr algn="l">
          <a:defRPr sz="1600" b="0" i="0" dirty="0" err="1" smtClean="0">
            <a:solidFill>
              <a:schemeClr val="tx1"/>
            </a:solidFill>
            <a:latin typeface="Sage Text" panose="02010503040201060103" pitchFamily="2" charset="77"/>
          </a:defRPr>
        </a:defPPr>
      </a:lstStyle>
    </a:txDef>
  </a:objectDefaults>
  <a:extraClrSchemeLst/>
  <a:extLst>
    <a:ext uri="{05A4C25C-085E-4340-85A3-A5531E510DB2}">
      <thm15:themeFamily xmlns:thm15="http://schemas.microsoft.com/office/thememl/2012/main" name="Sage_Brand_PowerPoint_Template_Mar2022" id="{5B97DA3E-9D69-DC44-A10C-D1CFD0ECF4ED}" vid="{EC3FE7EA-625E-AF4D-A558-8C9397ACBA5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Sage Text"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B30C4F7DFF3FC4E89C0DAE22C7EB8CD" ma:contentTypeVersion="3" ma:contentTypeDescription="Create a new document." ma:contentTypeScope="" ma:versionID="ab873e58a1a10b710e802f6b25d105b4">
  <xsd:schema xmlns:xsd="http://www.w3.org/2001/XMLSchema" xmlns:xs="http://www.w3.org/2001/XMLSchema" xmlns:p="http://schemas.microsoft.com/office/2006/metadata/properties" xmlns:ns2="cbbdf816-e248-405a-a982-7b38be5e513e" targetNamespace="http://schemas.microsoft.com/office/2006/metadata/properties" ma:root="true" ma:fieldsID="262cf1a8a33a9f12e99446af855419db" ns2:_="">
    <xsd:import namespace="cbbdf816-e248-405a-a982-7b38be5e513e"/>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bbdf816-e248-405a-a982-7b38be5e51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7571A0A-3BCF-4306-BC24-F77B8D75F03F}">
  <ds:schemaRefs>
    <ds:schemaRef ds:uri="http://schemas.microsoft.com/sharepoint/v3/contenttype/forms"/>
  </ds:schemaRefs>
</ds:datastoreItem>
</file>

<file path=customXml/itemProps2.xml><?xml version="1.0" encoding="utf-8"?>
<ds:datastoreItem xmlns:ds="http://schemas.openxmlformats.org/officeDocument/2006/customXml" ds:itemID="{89859A83-320D-4049-9C33-5C8878B39B6A}">
  <ds:schemaRefs>
    <ds:schemaRef ds:uri="85d01b1a-3df4-45f0-8540-949f14e2166e"/>
    <ds:schemaRef ds:uri="e678c563-564f-4e66-a48d-538358f7135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4850602a-9da1-458d-879d-c4d731f30725"/>
    <ds:schemaRef ds:uri="e79380ab-d6de-4d33-ae93-2a0c6cb69f8d"/>
  </ds:schemaRefs>
</ds:datastoreItem>
</file>

<file path=customXml/itemProps3.xml><?xml version="1.0" encoding="utf-8"?>
<ds:datastoreItem xmlns:ds="http://schemas.openxmlformats.org/officeDocument/2006/customXml" ds:itemID="{38A5E884-6CC8-4A04-99D1-FAF6F4980E3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bbdf816-e248-405a-a982-7b38be5e513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3e32dd7c-41f6-492d-a1a3-c58eb02cf4f8}" enabled="0" method="" siteId="{3e32dd7c-41f6-492d-a1a3-c58eb02cf4f8}" removed="1"/>
</clbl:labelList>
</file>

<file path=docProps/app.xml><?xml version="1.0" encoding="utf-8"?>
<Properties xmlns="http://schemas.openxmlformats.org/officeDocument/2006/extended-properties" xmlns:vt="http://schemas.openxmlformats.org/officeDocument/2006/docPropsVTypes">
  <Template/>
  <TotalTime>0</TotalTime>
  <Words>760</Words>
  <Application>Microsoft Office PowerPoint</Application>
  <PresentationFormat>Grand écran</PresentationFormat>
  <Paragraphs>231</Paragraphs>
  <Slides>18</Slides>
  <Notes>1</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18</vt:i4>
      </vt:variant>
    </vt:vector>
  </HeadingPairs>
  <TitlesOfParts>
    <vt:vector size="25" baseType="lpstr">
      <vt:lpstr>Sage Text</vt:lpstr>
      <vt:lpstr>Sage Headline Black</vt:lpstr>
      <vt:lpstr>Calibri</vt:lpstr>
      <vt:lpstr>Sage Text Medium</vt:lpstr>
      <vt:lpstr>Arial</vt:lpstr>
      <vt:lpstr>Sage Text Light</vt:lpstr>
      <vt:lpstr>Thème Office</vt:lpstr>
      <vt:lpstr>RACI SFCB</vt:lpstr>
      <vt:lpstr>Activation et mise en œuvre</vt:lpstr>
      <vt:lpstr>Présentation PowerPoint</vt:lpstr>
      <vt:lpstr>Présentation PowerPoint</vt:lpstr>
      <vt:lpstr>Installation et mise en place technique   </vt:lpstr>
      <vt:lpstr>Installation</vt:lpstr>
      <vt:lpstr>Mise en place technique</vt:lpstr>
      <vt:lpstr>Utilisation des modules   </vt:lpstr>
      <vt:lpstr>Présentation PowerPoint</vt:lpstr>
      <vt:lpstr>Portails d’administration – On Premise </vt:lpstr>
      <vt:lpstr>Portails d’administration – Offre Cloud </vt:lpstr>
      <vt:lpstr>Portails d’administration – Offre SaaS </vt:lpstr>
      <vt:lpstr>Widget Utilisateur – On Premise </vt:lpstr>
      <vt:lpstr>Widget Utilisateur – Offre Cloud  </vt:lpstr>
      <vt:lpstr>Widget Utilisateur – Offre SaaS </vt:lpstr>
      <vt:lpstr>Présentation PowerPoint</vt:lpstr>
      <vt:lpstr>Parcours de formation SFCB</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Sage brand PowerPoint template</dc:title>
  <dc:creator>Guillot, Fabienne</dc:creator>
  <cp:lastModifiedBy>Gemin, Jeff</cp:lastModifiedBy>
  <cp:revision>314</cp:revision>
  <dcterms:created xsi:type="dcterms:W3CDTF">2022-05-11T07:36:35Z</dcterms:created>
  <dcterms:modified xsi:type="dcterms:W3CDTF">2026-05-06T11:18:19Z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6A111F0C-B1E9-44CD-857E-4F14532B9FD3</vt:lpwstr>
  </property>
  <property fmtid="{D5CDD505-2E9C-101B-9397-08002B2CF9AE}" pid="3" name="ArticulatePath">
    <vt:lpwstr>https://sage365-my.sharepoint.com/personal/fabienne_guillot_sage_com/Documents/Desktop/BRAND 2022/GABARIT GTM VALIDES/2022 template SUPPORT ANIMATION vvv</vt:lpwstr>
  </property>
  <property fmtid="{D5CDD505-2E9C-101B-9397-08002B2CF9AE}" pid="4" name="ContentTypeId">
    <vt:lpwstr>0x010100CB30C4F7DFF3FC4E89C0DAE22C7EB8CD</vt:lpwstr>
  </property>
  <property fmtid="{D5CDD505-2E9C-101B-9397-08002B2CF9AE}" pid="5" name="MediaServiceImageTags">
    <vt:lpwstr/>
  </property>
</Properties>
</file>