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5"/>
  </p:notesMasterIdLst>
  <p:handoutMasterIdLst>
    <p:handoutMasterId r:id="rId26"/>
  </p:handoutMasterIdLst>
  <p:sldIdLst>
    <p:sldId id="256" r:id="rId5"/>
    <p:sldId id="257" r:id="rId6"/>
    <p:sldId id="340" r:id="rId7"/>
    <p:sldId id="345" r:id="rId8"/>
    <p:sldId id="346" r:id="rId9"/>
    <p:sldId id="350" r:id="rId10"/>
    <p:sldId id="349" r:id="rId11"/>
    <p:sldId id="352" r:id="rId12"/>
    <p:sldId id="348" r:id="rId13"/>
    <p:sldId id="347" r:id="rId14"/>
    <p:sldId id="355" r:id="rId15"/>
    <p:sldId id="353" r:id="rId16"/>
    <p:sldId id="354" r:id="rId17"/>
    <p:sldId id="356" r:id="rId18"/>
    <p:sldId id="357" r:id="rId19"/>
    <p:sldId id="358" r:id="rId20"/>
    <p:sldId id="292" r:id="rId21"/>
    <p:sldId id="351" r:id="rId22"/>
    <p:sldId id="342" r:id="rId23"/>
    <p:sldId id="288" r:id="rId24"/>
  </p:sldIdLst>
  <p:sldSz cx="9144000" cy="5143500" type="screen16x9"/>
  <p:notesSz cx="6858000" cy="9144000"/>
  <p:custDataLst>
    <p:tags r:id="rId2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12">
          <p15:clr>
            <a:srgbClr val="A4A3A4"/>
          </p15:clr>
        </p15:guide>
        <p15:guide id="2" orient="horz" pos="211">
          <p15:clr>
            <a:srgbClr val="A4A3A4"/>
          </p15:clr>
        </p15:guide>
        <p15:guide id="3" orient="horz" pos="2922">
          <p15:clr>
            <a:srgbClr val="A4A3A4"/>
          </p15:clr>
        </p15:guide>
        <p15:guide id="4" orient="horz" pos="819">
          <p15:clr>
            <a:srgbClr val="A4A3A4"/>
          </p15:clr>
        </p15:guide>
        <p15:guide id="5" orient="horz" pos="912">
          <p15:clr>
            <a:srgbClr val="A4A3A4"/>
          </p15:clr>
        </p15:guide>
        <p15:guide id="6" orient="horz" pos="1520">
          <p15:clr>
            <a:srgbClr val="A4A3A4"/>
          </p15:clr>
        </p15:guide>
        <p15:guide id="7" orient="horz" pos="2221">
          <p15:clr>
            <a:srgbClr val="A4A3A4"/>
          </p15:clr>
        </p15:guide>
        <p15:guide id="8" orient="horz" pos="2314">
          <p15:clr>
            <a:srgbClr val="A4A3A4"/>
          </p15:clr>
        </p15:guide>
        <p15:guide id="9" orient="horz" pos="3144">
          <p15:clr>
            <a:srgbClr val="A4A3A4"/>
          </p15:clr>
        </p15:guide>
        <p15:guide id="10" pos="204">
          <p15:clr>
            <a:srgbClr val="A4A3A4"/>
          </p15:clr>
        </p15:guide>
        <p15:guide id="11" pos="5556">
          <p15:clr>
            <a:srgbClr val="A4A3A4"/>
          </p15:clr>
        </p15:guide>
        <p15:guide id="12" pos="1469">
          <p15:clr>
            <a:srgbClr val="A4A3A4"/>
          </p15:clr>
        </p15:guide>
        <p15:guide id="13" pos="1566">
          <p15:clr>
            <a:srgbClr val="A4A3A4"/>
          </p15:clr>
        </p15:guide>
        <p15:guide id="14" pos="2830">
          <p15:clr>
            <a:srgbClr val="A4A3A4"/>
          </p15:clr>
        </p15:guide>
        <p15:guide id="15" pos="2930">
          <p15:clr>
            <a:srgbClr val="A4A3A4"/>
          </p15:clr>
        </p15:guide>
        <p15:guide id="16" pos="4194">
          <p15:clr>
            <a:srgbClr val="A4A3A4"/>
          </p15:clr>
        </p15:guide>
        <p15:guide id="17" pos="429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A940"/>
    <a:srgbClr val="FF5800"/>
    <a:srgbClr val="007F64"/>
    <a:srgbClr val="E0E2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Style moyen 1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FECB4D8-DB02-4DC6-A0A2-4F2EBAE1DC90}" styleName="Style moyen 1 - Accentuation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DCAF9ED-07DC-4A11-8D7F-57B35C25682E}" styleName="Style moyen 1 - Accentuation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76" autoAdjust="0"/>
  </p:normalViewPr>
  <p:slideViewPr>
    <p:cSldViewPr snapToGrid="0" snapToObjects="1" showGuides="1">
      <p:cViewPr varScale="1">
        <p:scale>
          <a:sx n="115" d="100"/>
          <a:sy n="115" d="100"/>
        </p:scale>
        <p:origin x="690" y="102"/>
      </p:cViewPr>
      <p:guideLst>
        <p:guide orient="horz" pos="1612"/>
        <p:guide orient="horz" pos="211"/>
        <p:guide orient="horz" pos="2922"/>
        <p:guide orient="horz" pos="819"/>
        <p:guide orient="horz" pos="912"/>
        <p:guide orient="horz" pos="1520"/>
        <p:guide orient="horz" pos="2221"/>
        <p:guide orient="horz" pos="2314"/>
        <p:guide orient="horz" pos="3144"/>
        <p:guide pos="204"/>
        <p:guide pos="5556"/>
        <p:guide pos="1469"/>
        <p:guide pos="1566"/>
        <p:guide pos="2830"/>
        <p:guide pos="2930"/>
        <p:guide pos="4194"/>
        <p:guide pos="429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95" d="100"/>
          <a:sy n="95" d="100"/>
        </p:scale>
        <p:origin x="-2670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A7937F-93EC-43FF-B67F-CF2A09B9047D}" type="datetimeFigureOut">
              <a:rPr lang="en-US" smtClean="0"/>
              <a:pPr/>
              <a:t>4/23/2015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7D74D3-CAB6-45BE-AA25-21F397D50537}" type="slidenum">
              <a:rPr lang="en-GB" smtClean="0"/>
              <a:pPr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40825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B45C95-3FCC-4768-AAF5-1AC1351D0793}" type="datetimeFigureOut">
              <a:rPr lang="en-GB" smtClean="0"/>
              <a:pPr/>
              <a:t>23/04/2015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6036EC-EAD1-47F4-ABDF-2CC6EDB2B4E3}" type="slidenum">
              <a:rPr lang="en-GB" smtClean="0"/>
              <a:pPr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7362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036EC-EAD1-47F4-ABDF-2CC6EDB2B4E3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18785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036EC-EAD1-47F4-ABDF-2CC6EDB2B4E3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41398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036EC-EAD1-47F4-ABDF-2CC6EDB2B4E3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52378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036EC-EAD1-47F4-ABDF-2CC6EDB2B4E3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17525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036EC-EAD1-47F4-ABDF-2CC6EDB2B4E3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87682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036EC-EAD1-47F4-ABDF-2CC6EDB2B4E3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96178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036EC-EAD1-47F4-ABDF-2CC6EDB2B4E3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58372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036EC-EAD1-47F4-ABDF-2CC6EDB2B4E3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11978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036EC-EAD1-47F4-ABDF-2CC6EDB2B4E3}" type="slidenum">
              <a:rPr lang="en-GB" smtClean="0"/>
              <a:pPr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717503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036EC-EAD1-47F4-ABDF-2CC6EDB2B4E3}" type="slidenum">
              <a:rPr lang="en-GB" smtClean="0"/>
              <a:pPr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387679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036EC-EAD1-47F4-ABDF-2CC6EDB2B4E3}" type="slidenum">
              <a:rPr lang="en-GB" smtClean="0"/>
              <a:pPr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42570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036EC-EAD1-47F4-ABDF-2CC6EDB2B4E3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670461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036EC-EAD1-47F4-ABDF-2CC6EDB2B4E3}" type="slidenum">
              <a:rPr lang="en-GB" smtClean="0"/>
              <a:pPr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87264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036EC-EAD1-47F4-ABDF-2CC6EDB2B4E3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52971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036EC-EAD1-47F4-ABDF-2CC6EDB2B4E3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24459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036EC-EAD1-47F4-ABDF-2CC6EDB2B4E3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90021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036EC-EAD1-47F4-ABDF-2CC6EDB2B4E3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31377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036EC-EAD1-47F4-ABDF-2CC6EDB2B4E3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29117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036EC-EAD1-47F4-ABDF-2CC6EDB2B4E3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06416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036EC-EAD1-47F4-ABDF-2CC6EDB2B4E3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38815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850" y="334567"/>
            <a:ext cx="6334125" cy="3191271"/>
          </a:xfrm>
        </p:spPr>
        <p:txBody>
          <a:bodyPr>
            <a:noAutofit/>
          </a:bodyPr>
          <a:lstStyle>
            <a:lvl1pPr>
              <a:lnSpc>
                <a:spcPts val="4400"/>
              </a:lnSpc>
              <a:defRPr sz="4400" spc="-50" baseline="0"/>
            </a:lvl1pPr>
          </a:lstStyle>
          <a:p>
            <a:r>
              <a:rPr lang="fr-FR" smtClean="0"/>
              <a:t>Modifiez le style du titre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851" y="4483888"/>
            <a:ext cx="6264274" cy="184666"/>
          </a:xfrm>
        </p:spPr>
        <p:txBody>
          <a:bodyPr wrap="square" anchor="ctr" anchorCtr="0">
            <a:spAutoFit/>
          </a:bodyPr>
          <a:lstStyle>
            <a:lvl1pPr>
              <a:defRPr sz="1200"/>
            </a:lvl1pPr>
          </a:lstStyle>
          <a:p>
            <a:fld id="{C82EA973-F2EC-4C7E-956C-14B8BD53A023}" type="datetime4">
              <a:rPr lang="en-GB" smtClean="0"/>
              <a:t>23 April 2015</a:t>
            </a:fld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851" y="4191586"/>
            <a:ext cx="6264278" cy="270000"/>
          </a:xfrm>
        </p:spPr>
        <p:txBody>
          <a:bodyPr wrap="square">
            <a:noAutofit/>
          </a:bodyPr>
          <a:lstStyle>
            <a:lvl1pPr marL="0" indent="0" algn="l">
              <a:buNone/>
              <a:defRPr sz="1200" b="1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GB" dirty="0"/>
          </a:p>
        </p:txBody>
      </p:sp>
      <p:pic>
        <p:nvPicPr>
          <p:cNvPr id="7" name="Picture 5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8160" y="334963"/>
            <a:ext cx="1111990" cy="46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52489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851" y="1446610"/>
            <a:ext cx="4160838" cy="3192065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375" y="1446610"/>
            <a:ext cx="4168775" cy="3192065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2B1D6-9D82-433F-84BA-14B68F13BA9E}" type="datetime4">
              <a:rPr lang="en-GB" smtClean="0"/>
              <a:t>23 April 2015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Sage presentation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3A23-9EAF-448F-A700-9AC7A106503C}" type="slidenum">
              <a:rPr lang="en-GB" smtClean="0"/>
              <a:pPr/>
              <a:t>‹N°›</a:t>
            </a:fld>
            <a:endParaRPr lang="en-GB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23850" y="4815758"/>
            <a:ext cx="8496300" cy="0"/>
          </a:xfrm>
          <a:prstGeom prst="line">
            <a:avLst/>
          </a:prstGeom>
          <a:ln w="1905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>
            <a:off x="323850" y="1304414"/>
            <a:ext cx="8496300" cy="0"/>
          </a:xfrm>
          <a:prstGeom prst="line">
            <a:avLst/>
          </a:prstGeom>
          <a:ln w="1905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5"/>
          <p:cNvPicPr>
            <a:picLocks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8160" y="334963"/>
            <a:ext cx="1111990" cy="4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985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850" y="1446610"/>
            <a:ext cx="4160838" cy="3192065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DA004-0513-4D0D-97B7-8A8EDF4E297E}" type="datetime4">
              <a:rPr lang="en-GB" smtClean="0"/>
              <a:t>23 April 2015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Sage presentation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3A23-9EAF-448F-A700-9AC7A106503C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651375" y="1446612"/>
            <a:ext cx="4168774" cy="3192064"/>
          </a:xfrm>
        </p:spPr>
        <p:txBody>
          <a:bodyPr/>
          <a:lstStyle/>
          <a:p>
            <a:r>
              <a:rPr lang="fr-FR" dirty="0" smtClean="0"/>
              <a:t>Cliquez sur l'icône pour ajouter une image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323850" y="4815758"/>
            <a:ext cx="8496300" cy="0"/>
          </a:xfrm>
          <a:prstGeom prst="line">
            <a:avLst/>
          </a:prstGeom>
          <a:ln w="1905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>
            <a:off x="323850" y="1304414"/>
            <a:ext cx="8496300" cy="0"/>
          </a:xfrm>
          <a:prstGeom prst="line">
            <a:avLst/>
          </a:prstGeom>
          <a:ln w="1905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5"/>
          <p:cNvPicPr>
            <a:picLocks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8160" y="334963"/>
            <a:ext cx="1111990" cy="4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18215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Small tex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851" y="1446610"/>
            <a:ext cx="4160838" cy="3192065"/>
          </a:xfrm>
        </p:spPr>
        <p:txBody>
          <a:bodyPr/>
          <a:lstStyle>
            <a:lvl1pPr>
              <a:lnSpc>
                <a:spcPct val="100000"/>
              </a:lnSpc>
              <a:spcAft>
                <a:spcPts val="0"/>
              </a:spcAft>
              <a:defRPr sz="1600" b="1"/>
            </a:lvl1pPr>
            <a:lvl2pPr marL="0" indent="0">
              <a:lnSpc>
                <a:spcPct val="100000"/>
              </a:lnSpc>
              <a:spcAft>
                <a:spcPts val="900"/>
              </a:spcAft>
              <a:buFontTx/>
              <a:buNone/>
              <a:defRPr sz="1600"/>
            </a:lvl2pPr>
            <a:lvl3pPr marL="179388" indent="-179388">
              <a:lnSpc>
                <a:spcPct val="100000"/>
              </a:lnSpc>
              <a:spcAft>
                <a:spcPts val="900"/>
              </a:spcAft>
              <a:buFont typeface="Arial" pitchFamily="34" charset="0"/>
              <a:buChar char="•"/>
              <a:defRPr sz="1600"/>
            </a:lvl3pPr>
            <a:lvl4pPr marL="449263" indent="-269875">
              <a:lnSpc>
                <a:spcPct val="100000"/>
              </a:lnSpc>
              <a:spcAft>
                <a:spcPts val="900"/>
              </a:spcAft>
              <a:buFont typeface="Arial" pitchFamily="34" charset="0"/>
              <a:buChar char="−"/>
              <a:tabLst/>
              <a:defRPr sz="1600"/>
            </a:lvl4pPr>
            <a:lvl5pPr marL="719138" indent="-269875">
              <a:lnSpc>
                <a:spcPct val="100000"/>
              </a:lnSpc>
              <a:spcAft>
                <a:spcPts val="900"/>
              </a:spcAft>
              <a:buFont typeface="Arial" pitchFamily="34" charset="0"/>
              <a:buChar char="•"/>
              <a:defRPr sz="1600"/>
            </a:lvl5pPr>
            <a:lvl6pPr marL="989013" indent="-269875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−"/>
              <a:defRPr sz="1600"/>
            </a:lvl6pPr>
            <a:lvl7pPr marL="1258888" indent="-269875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6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6FD9D-B49E-430D-9B65-DEE2D7F41780}" type="datetime4">
              <a:rPr lang="en-GB" smtClean="0"/>
              <a:t>23 April 2015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Sage presentation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3A23-9EAF-448F-A700-9AC7A106503C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4651374" y="1446610"/>
            <a:ext cx="4168775" cy="3192065"/>
          </a:xfrm>
        </p:spPr>
        <p:txBody>
          <a:bodyPr/>
          <a:lstStyle>
            <a:lvl1pPr>
              <a:lnSpc>
                <a:spcPct val="100000"/>
              </a:lnSpc>
              <a:spcAft>
                <a:spcPts val="0"/>
              </a:spcAft>
              <a:defRPr sz="1600" b="1"/>
            </a:lvl1pPr>
            <a:lvl2pPr marL="0" indent="0">
              <a:lnSpc>
                <a:spcPct val="100000"/>
              </a:lnSpc>
              <a:spcAft>
                <a:spcPts val="900"/>
              </a:spcAft>
              <a:buFontTx/>
              <a:buNone/>
              <a:defRPr sz="1600"/>
            </a:lvl2pPr>
            <a:lvl3pPr marL="179388" indent="-179388">
              <a:lnSpc>
                <a:spcPct val="100000"/>
              </a:lnSpc>
              <a:spcAft>
                <a:spcPts val="900"/>
              </a:spcAft>
              <a:buFont typeface="Arial" pitchFamily="34" charset="0"/>
              <a:buChar char="•"/>
              <a:defRPr sz="1600"/>
            </a:lvl3pPr>
            <a:lvl4pPr marL="449263" indent="-269875">
              <a:lnSpc>
                <a:spcPct val="100000"/>
              </a:lnSpc>
              <a:spcAft>
                <a:spcPts val="900"/>
              </a:spcAft>
              <a:buFont typeface="Arial" pitchFamily="34" charset="0"/>
              <a:buChar char="−"/>
              <a:defRPr sz="1600"/>
            </a:lvl4pPr>
            <a:lvl5pPr marL="719138" indent="-269875">
              <a:lnSpc>
                <a:spcPct val="100000"/>
              </a:lnSpc>
              <a:spcAft>
                <a:spcPts val="900"/>
              </a:spcAft>
              <a:buFont typeface="Arial" pitchFamily="34" charset="0"/>
              <a:buChar char="•"/>
              <a:defRPr sz="1600"/>
            </a:lvl5pPr>
            <a:lvl6pPr marL="989013" indent="-269875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−"/>
              <a:defRPr sz="1600"/>
            </a:lvl6pPr>
            <a:lvl7pPr marL="1258888" indent="-269875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6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323850" y="4815758"/>
            <a:ext cx="8496300" cy="0"/>
          </a:xfrm>
          <a:prstGeom prst="line">
            <a:avLst/>
          </a:prstGeom>
          <a:ln w="1905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>
            <a:off x="323850" y="1304414"/>
            <a:ext cx="8496300" cy="0"/>
          </a:xfrm>
          <a:prstGeom prst="line">
            <a:avLst/>
          </a:prstGeom>
          <a:ln w="1905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5"/>
          <p:cNvPicPr>
            <a:picLocks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8160" y="334963"/>
            <a:ext cx="1111990" cy="4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50163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849" y="1446611"/>
            <a:ext cx="8496299" cy="981075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CE83C-3CB5-4F65-B3C9-3906DB9BE2BD}" type="datetime4">
              <a:rPr lang="en-GB" smtClean="0"/>
              <a:t>23 April 2015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Sage presentation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3A23-9EAF-448F-A700-9AC7A106503C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651376" y="2553891"/>
            <a:ext cx="4168774" cy="2084784"/>
          </a:xfrm>
        </p:spPr>
        <p:txBody>
          <a:bodyPr/>
          <a:lstStyle/>
          <a:p>
            <a:r>
              <a:rPr lang="fr-FR" dirty="0" smtClean="0"/>
              <a:t>Cliquez sur l'icône pour ajouter une image</a:t>
            </a:r>
            <a:endParaRPr lang="en-GB" dirty="0"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323849" y="2564606"/>
            <a:ext cx="4160839" cy="2074069"/>
          </a:xfrm>
        </p:spPr>
        <p:txBody>
          <a:bodyPr/>
          <a:lstStyle/>
          <a:p>
            <a:r>
              <a:rPr lang="fr-FR" dirty="0" smtClean="0"/>
              <a:t>Cliquez sur l'icône pour ajouter une image</a:t>
            </a:r>
            <a:endParaRPr lang="en-GB" dirty="0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323850" y="4815758"/>
            <a:ext cx="8496300" cy="0"/>
          </a:xfrm>
          <a:prstGeom prst="line">
            <a:avLst/>
          </a:prstGeom>
          <a:ln w="1905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>
            <a:off x="323850" y="1304414"/>
            <a:ext cx="8496300" cy="0"/>
          </a:xfrm>
          <a:prstGeom prst="line">
            <a:avLst/>
          </a:prstGeom>
          <a:ln w="1905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5"/>
          <p:cNvPicPr>
            <a:picLocks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8160" y="334963"/>
            <a:ext cx="1111990" cy="4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57531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651375" y="4830372"/>
            <a:ext cx="2146303" cy="185259"/>
          </a:xfrm>
        </p:spPr>
        <p:txBody>
          <a:bodyPr/>
          <a:lstStyle/>
          <a:p>
            <a:fld id="{524565F9-EE80-4097-90C2-595417DF60B4}" type="datetime4">
              <a:rPr lang="en-GB" smtClean="0"/>
              <a:t>23 April 2015</a:t>
            </a:fld>
            <a:endParaRPr lang="en-GB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3850" y="4830372"/>
            <a:ext cx="4160838" cy="185738"/>
          </a:xfrm>
        </p:spPr>
        <p:txBody>
          <a:bodyPr/>
          <a:lstStyle/>
          <a:p>
            <a:r>
              <a:rPr lang="en-GB" dirty="0" smtClean="0"/>
              <a:t>Sage presentation</a:t>
            </a:r>
            <a:endParaRPr lang="en-GB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94433" y="4830372"/>
            <a:ext cx="1625716" cy="185738"/>
          </a:xfrm>
        </p:spPr>
        <p:txBody>
          <a:bodyPr/>
          <a:lstStyle/>
          <a:p>
            <a:fld id="{5C173A23-9EAF-448F-A700-9AC7A106503C}" type="slidenum">
              <a:rPr lang="en-GB" smtClean="0"/>
              <a:pPr/>
              <a:t>‹N°›</a:t>
            </a:fld>
            <a:endParaRPr lang="en-GB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23850" y="4815758"/>
            <a:ext cx="8496300" cy="0"/>
          </a:xfrm>
          <a:prstGeom prst="line">
            <a:avLst/>
          </a:prstGeom>
          <a:ln w="1905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>
            <a:off x="323850" y="1304414"/>
            <a:ext cx="8496300" cy="0"/>
          </a:xfrm>
          <a:prstGeom prst="line">
            <a:avLst/>
          </a:prstGeom>
          <a:ln w="1905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5"/>
          <p:cNvPicPr>
            <a:picLocks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8160" y="334963"/>
            <a:ext cx="1111990" cy="4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80458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ayout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Connector 20"/>
          <p:cNvCxnSpPr/>
          <p:nvPr userDrawn="1"/>
        </p:nvCxnSpPr>
        <p:spPr>
          <a:xfrm>
            <a:off x="323850" y="4815758"/>
            <a:ext cx="8496300" cy="0"/>
          </a:xfrm>
          <a:prstGeom prst="line">
            <a:avLst/>
          </a:prstGeom>
          <a:ln w="1905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 userDrawn="1"/>
        </p:nvGrpSpPr>
        <p:grpSpPr>
          <a:xfrm>
            <a:off x="323850" y="334963"/>
            <a:ext cx="8492554" cy="4298944"/>
            <a:chOff x="323850" y="334963"/>
            <a:chExt cx="8492554" cy="4298944"/>
          </a:xfrm>
        </p:grpSpPr>
        <p:grpSp>
          <p:nvGrpSpPr>
            <p:cNvPr id="35" name="Group 34"/>
            <p:cNvGrpSpPr/>
            <p:nvPr userDrawn="1"/>
          </p:nvGrpSpPr>
          <p:grpSpPr>
            <a:xfrm>
              <a:off x="323850" y="334963"/>
              <a:ext cx="8492554" cy="960437"/>
              <a:chOff x="323850" y="334963"/>
              <a:chExt cx="8492554" cy="960437"/>
            </a:xfrm>
          </p:grpSpPr>
          <p:sp>
            <p:nvSpPr>
              <p:cNvPr id="2" name="Rectangle 1"/>
              <p:cNvSpPr/>
              <p:nvPr userDrawn="1"/>
            </p:nvSpPr>
            <p:spPr>
              <a:xfrm>
                <a:off x="323850" y="334963"/>
                <a:ext cx="2000251" cy="960437"/>
              </a:xfrm>
              <a:prstGeom prst="rect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8" name="Rectangle 27"/>
              <p:cNvSpPr/>
              <p:nvPr userDrawn="1"/>
            </p:nvSpPr>
            <p:spPr>
              <a:xfrm>
                <a:off x="2487951" y="334963"/>
                <a:ext cx="2000251" cy="960437"/>
              </a:xfrm>
              <a:prstGeom prst="rect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/>
                  <a:t> </a:t>
                </a:r>
                <a:endParaRPr lang="en-GB" dirty="0"/>
              </a:p>
            </p:txBody>
          </p:sp>
          <p:sp>
            <p:nvSpPr>
              <p:cNvPr id="29" name="Rectangle 28"/>
              <p:cNvSpPr/>
              <p:nvPr userDrawn="1"/>
            </p:nvSpPr>
            <p:spPr>
              <a:xfrm>
                <a:off x="4652052" y="334963"/>
                <a:ext cx="2000251" cy="960437"/>
              </a:xfrm>
              <a:prstGeom prst="rect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/>
                  <a:t> </a:t>
                </a:r>
                <a:endParaRPr lang="en-GB" dirty="0"/>
              </a:p>
            </p:txBody>
          </p:sp>
          <p:sp>
            <p:nvSpPr>
              <p:cNvPr id="30" name="Rectangle 29"/>
              <p:cNvSpPr/>
              <p:nvPr userDrawn="1"/>
            </p:nvSpPr>
            <p:spPr>
              <a:xfrm>
                <a:off x="6816153" y="334963"/>
                <a:ext cx="2000251" cy="960437"/>
              </a:xfrm>
              <a:prstGeom prst="rect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/>
                  <a:t> </a:t>
                </a:r>
                <a:endParaRPr lang="en-GB" dirty="0"/>
              </a:p>
            </p:txBody>
          </p:sp>
        </p:grpSp>
        <p:grpSp>
          <p:nvGrpSpPr>
            <p:cNvPr id="36" name="Group 35"/>
            <p:cNvGrpSpPr/>
            <p:nvPr userDrawn="1"/>
          </p:nvGrpSpPr>
          <p:grpSpPr>
            <a:xfrm>
              <a:off x="323850" y="1447799"/>
              <a:ext cx="8492554" cy="960437"/>
              <a:chOff x="323850" y="334963"/>
              <a:chExt cx="8492554" cy="960437"/>
            </a:xfrm>
          </p:grpSpPr>
          <p:sp>
            <p:nvSpPr>
              <p:cNvPr id="37" name="Rectangle 36"/>
              <p:cNvSpPr/>
              <p:nvPr userDrawn="1"/>
            </p:nvSpPr>
            <p:spPr>
              <a:xfrm>
                <a:off x="323850" y="334963"/>
                <a:ext cx="2000251" cy="960437"/>
              </a:xfrm>
              <a:prstGeom prst="rect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8" name="Rectangle 37"/>
              <p:cNvSpPr/>
              <p:nvPr userDrawn="1"/>
            </p:nvSpPr>
            <p:spPr>
              <a:xfrm>
                <a:off x="2487951" y="334963"/>
                <a:ext cx="2000251" cy="960437"/>
              </a:xfrm>
              <a:prstGeom prst="rect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/>
                  <a:t> </a:t>
                </a:r>
                <a:endParaRPr lang="en-GB" dirty="0"/>
              </a:p>
            </p:txBody>
          </p:sp>
          <p:sp>
            <p:nvSpPr>
              <p:cNvPr id="39" name="Rectangle 38"/>
              <p:cNvSpPr/>
              <p:nvPr userDrawn="1"/>
            </p:nvSpPr>
            <p:spPr>
              <a:xfrm>
                <a:off x="4652052" y="334963"/>
                <a:ext cx="2000251" cy="960437"/>
              </a:xfrm>
              <a:prstGeom prst="rect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/>
                  <a:t> </a:t>
                </a:r>
                <a:endParaRPr lang="en-GB" dirty="0"/>
              </a:p>
            </p:txBody>
          </p:sp>
          <p:sp>
            <p:nvSpPr>
              <p:cNvPr id="40" name="Rectangle 39"/>
              <p:cNvSpPr/>
              <p:nvPr userDrawn="1"/>
            </p:nvSpPr>
            <p:spPr>
              <a:xfrm>
                <a:off x="6816153" y="334963"/>
                <a:ext cx="2000251" cy="960437"/>
              </a:xfrm>
              <a:prstGeom prst="rect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/>
                  <a:t> </a:t>
                </a:r>
                <a:endParaRPr lang="en-GB" dirty="0"/>
              </a:p>
            </p:txBody>
          </p:sp>
        </p:grpSp>
        <p:grpSp>
          <p:nvGrpSpPr>
            <p:cNvPr id="41" name="Group 40"/>
            <p:cNvGrpSpPr/>
            <p:nvPr userDrawn="1"/>
          </p:nvGrpSpPr>
          <p:grpSpPr>
            <a:xfrm>
              <a:off x="323850" y="2560635"/>
              <a:ext cx="8492554" cy="960437"/>
              <a:chOff x="323850" y="334963"/>
              <a:chExt cx="8492554" cy="960437"/>
            </a:xfrm>
          </p:grpSpPr>
          <p:sp>
            <p:nvSpPr>
              <p:cNvPr id="42" name="Rectangle 41"/>
              <p:cNvSpPr/>
              <p:nvPr userDrawn="1"/>
            </p:nvSpPr>
            <p:spPr>
              <a:xfrm>
                <a:off x="323850" y="334963"/>
                <a:ext cx="2000251" cy="960437"/>
              </a:xfrm>
              <a:prstGeom prst="rect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3" name="Rectangle 42"/>
              <p:cNvSpPr/>
              <p:nvPr userDrawn="1"/>
            </p:nvSpPr>
            <p:spPr>
              <a:xfrm>
                <a:off x="2487951" y="334963"/>
                <a:ext cx="2000251" cy="960437"/>
              </a:xfrm>
              <a:prstGeom prst="rect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/>
                  <a:t> </a:t>
                </a:r>
                <a:endParaRPr lang="en-GB" dirty="0"/>
              </a:p>
            </p:txBody>
          </p:sp>
          <p:sp>
            <p:nvSpPr>
              <p:cNvPr id="44" name="Rectangle 43"/>
              <p:cNvSpPr/>
              <p:nvPr userDrawn="1"/>
            </p:nvSpPr>
            <p:spPr>
              <a:xfrm>
                <a:off x="4652052" y="334963"/>
                <a:ext cx="2000251" cy="960437"/>
              </a:xfrm>
              <a:prstGeom prst="rect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/>
                  <a:t> </a:t>
                </a:r>
                <a:endParaRPr lang="en-GB" dirty="0"/>
              </a:p>
            </p:txBody>
          </p:sp>
          <p:sp>
            <p:nvSpPr>
              <p:cNvPr id="45" name="Rectangle 44"/>
              <p:cNvSpPr/>
              <p:nvPr userDrawn="1"/>
            </p:nvSpPr>
            <p:spPr>
              <a:xfrm>
                <a:off x="6816153" y="334963"/>
                <a:ext cx="2000251" cy="960437"/>
              </a:xfrm>
              <a:prstGeom prst="rect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/>
                  <a:t> </a:t>
                </a:r>
                <a:endParaRPr lang="en-GB" dirty="0"/>
              </a:p>
            </p:txBody>
          </p:sp>
        </p:grpSp>
        <p:grpSp>
          <p:nvGrpSpPr>
            <p:cNvPr id="46" name="Group 45"/>
            <p:cNvGrpSpPr/>
            <p:nvPr userDrawn="1"/>
          </p:nvGrpSpPr>
          <p:grpSpPr>
            <a:xfrm>
              <a:off x="323850" y="3673470"/>
              <a:ext cx="8492554" cy="960437"/>
              <a:chOff x="323850" y="334963"/>
              <a:chExt cx="8492554" cy="960437"/>
            </a:xfrm>
          </p:grpSpPr>
          <p:sp>
            <p:nvSpPr>
              <p:cNvPr id="47" name="Rectangle 46"/>
              <p:cNvSpPr/>
              <p:nvPr userDrawn="1"/>
            </p:nvSpPr>
            <p:spPr>
              <a:xfrm>
                <a:off x="323850" y="334963"/>
                <a:ext cx="2000251" cy="960437"/>
              </a:xfrm>
              <a:prstGeom prst="rect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8" name="Rectangle 47"/>
              <p:cNvSpPr/>
              <p:nvPr userDrawn="1"/>
            </p:nvSpPr>
            <p:spPr>
              <a:xfrm>
                <a:off x="2487951" y="334963"/>
                <a:ext cx="2000251" cy="960437"/>
              </a:xfrm>
              <a:prstGeom prst="rect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/>
                  <a:t> </a:t>
                </a:r>
                <a:endParaRPr lang="en-GB" dirty="0"/>
              </a:p>
            </p:txBody>
          </p:sp>
          <p:sp>
            <p:nvSpPr>
              <p:cNvPr id="49" name="Rectangle 48"/>
              <p:cNvSpPr/>
              <p:nvPr userDrawn="1"/>
            </p:nvSpPr>
            <p:spPr>
              <a:xfrm>
                <a:off x="4652052" y="334963"/>
                <a:ext cx="2000251" cy="960437"/>
              </a:xfrm>
              <a:prstGeom prst="rect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/>
                  <a:t> </a:t>
                </a:r>
                <a:endParaRPr lang="en-GB" dirty="0"/>
              </a:p>
            </p:txBody>
          </p:sp>
          <p:sp>
            <p:nvSpPr>
              <p:cNvPr id="50" name="Rectangle 49"/>
              <p:cNvSpPr/>
              <p:nvPr userDrawn="1"/>
            </p:nvSpPr>
            <p:spPr>
              <a:xfrm>
                <a:off x="6816153" y="334963"/>
                <a:ext cx="2000251" cy="960437"/>
              </a:xfrm>
              <a:prstGeom prst="rect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/>
                  <a:t> </a:t>
                </a:r>
                <a:endParaRPr lang="en-GB" dirty="0"/>
              </a:p>
            </p:txBody>
          </p:sp>
        </p:grpSp>
      </p:grpSp>
      <p:sp>
        <p:nvSpPr>
          <p:cNvPr id="54" name="Date Placeholder 3"/>
          <p:cNvSpPr>
            <a:spLocks noGrp="1"/>
          </p:cNvSpPr>
          <p:nvPr>
            <p:ph type="dt" sz="half" idx="10"/>
          </p:nvPr>
        </p:nvSpPr>
        <p:spPr>
          <a:xfrm>
            <a:off x="4651375" y="4830372"/>
            <a:ext cx="2146303" cy="185259"/>
          </a:xfrm>
        </p:spPr>
        <p:txBody>
          <a:bodyPr/>
          <a:lstStyle/>
          <a:p>
            <a:fld id="{C14E6463-B0DB-4F80-B38C-E2B489816B6B}" type="datetime4">
              <a:rPr lang="en-GB" smtClean="0"/>
              <a:t>23 April 2015</a:t>
            </a:fld>
            <a:endParaRPr lang="en-GB" dirty="0"/>
          </a:p>
        </p:txBody>
      </p:sp>
      <p:sp>
        <p:nvSpPr>
          <p:cNvPr id="5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3850" y="4830372"/>
            <a:ext cx="4160838" cy="185738"/>
          </a:xfrm>
        </p:spPr>
        <p:txBody>
          <a:bodyPr/>
          <a:lstStyle/>
          <a:p>
            <a:r>
              <a:rPr lang="en-GB" dirty="0" smtClean="0"/>
              <a:t>Sage presentation</a:t>
            </a:r>
            <a:endParaRPr lang="en-GB" dirty="0"/>
          </a:p>
        </p:txBody>
      </p:sp>
      <p:sp>
        <p:nvSpPr>
          <p:cNvPr id="5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94433" y="4830372"/>
            <a:ext cx="1625716" cy="185738"/>
          </a:xfrm>
        </p:spPr>
        <p:txBody>
          <a:bodyPr/>
          <a:lstStyle/>
          <a:p>
            <a:fld id="{5C173A23-9EAF-448F-A700-9AC7A106503C}" type="slidenum">
              <a:rPr lang="en-GB" smtClean="0"/>
              <a:pPr/>
              <a:t>‹N°›</a:t>
            </a:fld>
            <a:endParaRPr lang="en-GB" dirty="0"/>
          </a:p>
        </p:txBody>
      </p:sp>
      <p:pic>
        <p:nvPicPr>
          <p:cNvPr id="27" name="Picture 5"/>
          <p:cNvPicPr>
            <a:picLocks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8160" y="334963"/>
            <a:ext cx="1111990" cy="4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0565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850" y="334567"/>
            <a:ext cx="6334125" cy="365756"/>
          </a:xfrm>
        </p:spPr>
        <p:txBody>
          <a:bodyPr>
            <a:noAutofit/>
          </a:bodyPr>
          <a:lstStyle>
            <a:lvl1pPr>
              <a:lnSpc>
                <a:spcPts val="2600"/>
              </a:lnSpc>
              <a:defRPr sz="2400" baseline="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D6C8EB0-FF10-4FB5-BB17-A97F19B28291}" type="datetime4">
              <a:rPr lang="en-GB" smtClean="0"/>
              <a:t>23 April 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Sage presentation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C173A23-9EAF-448F-A700-9AC7A106503C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23851" y="700322"/>
            <a:ext cx="6334124" cy="3938353"/>
          </a:xfrm>
        </p:spPr>
        <p:txBody>
          <a:bodyPr/>
          <a:lstStyle>
            <a:lvl1pPr marL="514350" indent="-514350">
              <a:buClr>
                <a:schemeClr val="bg1"/>
              </a:buClr>
              <a:buFont typeface="+mj-lt"/>
              <a:buAutoNum type="arabicPeriod"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23850" y="4815758"/>
            <a:ext cx="8496300" cy="0"/>
          </a:xfrm>
          <a:prstGeom prst="line">
            <a:avLst/>
          </a:prstGeom>
          <a:ln w="19050" cap="rnd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reeform 5"/>
          <p:cNvSpPr>
            <a:spLocks noChangeAspect="1" noEditPoints="1"/>
          </p:cNvSpPr>
          <p:nvPr userDrawn="1"/>
        </p:nvSpPr>
        <p:spPr bwMode="auto">
          <a:xfrm>
            <a:off x="7707600" y="334800"/>
            <a:ext cx="1112400" cy="430271"/>
          </a:xfrm>
          <a:custGeom>
            <a:avLst/>
            <a:gdLst>
              <a:gd name="T0" fmla="*/ 3988 w 4644"/>
              <a:gd name="T1" fmla="*/ 0 h 1957"/>
              <a:gd name="T2" fmla="*/ 3529 w 4644"/>
              <a:gd name="T3" fmla="*/ 16 h 1957"/>
              <a:gd name="T4" fmla="*/ 3208 w 4644"/>
              <a:gd name="T5" fmla="*/ 162 h 1957"/>
              <a:gd name="T6" fmla="*/ 2373 w 4644"/>
              <a:gd name="T7" fmla="*/ 168 h 1957"/>
              <a:gd name="T8" fmla="*/ 1742 w 4644"/>
              <a:gd name="T9" fmla="*/ 1 h 1957"/>
              <a:gd name="T10" fmla="*/ 699 w 4644"/>
              <a:gd name="T11" fmla="*/ 0 h 1957"/>
              <a:gd name="T12" fmla="*/ 564 w 4644"/>
              <a:gd name="T13" fmla="*/ 811 h 1957"/>
              <a:gd name="T14" fmla="*/ 1042 w 4644"/>
              <a:gd name="T15" fmla="*/ 967 h 1957"/>
              <a:gd name="T16" fmla="*/ 224 w 4644"/>
              <a:gd name="T17" fmla="*/ 967 h 1957"/>
              <a:gd name="T18" fmla="*/ 702 w 4644"/>
              <a:gd name="T19" fmla="*/ 1403 h 1957"/>
              <a:gd name="T20" fmla="*/ 1685 w 4644"/>
              <a:gd name="T21" fmla="*/ 1404 h 1957"/>
              <a:gd name="T22" fmla="*/ 2085 w 4644"/>
              <a:gd name="T23" fmla="*/ 1266 h 1957"/>
              <a:gd name="T24" fmla="*/ 2406 w 4644"/>
              <a:gd name="T25" fmla="*/ 1406 h 1957"/>
              <a:gd name="T26" fmla="*/ 2795 w 4644"/>
              <a:gd name="T27" fmla="*/ 1403 h 1957"/>
              <a:gd name="T28" fmla="*/ 3208 w 4644"/>
              <a:gd name="T29" fmla="*/ 1384 h 1957"/>
              <a:gd name="T30" fmla="*/ 2530 w 4644"/>
              <a:gd name="T31" fmla="*/ 1557 h 1957"/>
              <a:gd name="T32" fmla="*/ 2836 w 4644"/>
              <a:gd name="T33" fmla="*/ 1957 h 1957"/>
              <a:gd name="T34" fmla="*/ 3529 w 4644"/>
              <a:gd name="T35" fmla="*/ 1239 h 1957"/>
              <a:gd name="T36" fmla="*/ 4611 w 4644"/>
              <a:gd name="T37" fmla="*/ 1164 h 1957"/>
              <a:gd name="T38" fmla="*/ 4024 w 4644"/>
              <a:gd name="T39" fmla="*/ 1146 h 1957"/>
              <a:gd name="T40" fmla="*/ 4635 w 4644"/>
              <a:gd name="T41" fmla="*/ 838 h 1957"/>
              <a:gd name="T42" fmla="*/ 4395 w 4644"/>
              <a:gd name="T43" fmla="*/ 597 h 1957"/>
              <a:gd name="T44" fmla="*/ 4022 w 4644"/>
              <a:gd name="T45" fmla="*/ 242 h 1957"/>
              <a:gd name="T46" fmla="*/ 2541 w 4644"/>
              <a:gd name="T47" fmla="*/ 702 h 1957"/>
              <a:gd name="T48" fmla="*/ 2882 w 4644"/>
              <a:gd name="T49" fmla="*/ 271 h 1957"/>
              <a:gd name="T50" fmla="*/ 3207 w 4644"/>
              <a:gd name="T51" fmla="*/ 702 h 1957"/>
              <a:gd name="T52" fmla="*/ 2882 w 4644"/>
              <a:gd name="T53" fmla="*/ 1130 h 1957"/>
              <a:gd name="T54" fmla="*/ 2541 w 4644"/>
              <a:gd name="T55" fmla="*/ 702 h 1957"/>
              <a:gd name="T56" fmla="*/ 2085 w 4644"/>
              <a:gd name="T57" fmla="*/ 820 h 1957"/>
              <a:gd name="T58" fmla="*/ 1726 w 4644"/>
              <a:gd name="T59" fmla="*/ 1157 h 1957"/>
              <a:gd name="T60" fmla="*/ 1701 w 4644"/>
              <a:gd name="T61" fmla="*/ 820 h 1957"/>
              <a:gd name="T62" fmla="*/ 1398 w 4644"/>
              <a:gd name="T63" fmla="*/ 387 h 1957"/>
              <a:gd name="T64" fmla="*/ 2085 w 4644"/>
              <a:gd name="T65" fmla="*/ 437 h 1957"/>
              <a:gd name="T66" fmla="*/ 1641 w 4644"/>
              <a:gd name="T67" fmla="*/ 576 h 1957"/>
              <a:gd name="T68" fmla="*/ 901 w 4644"/>
              <a:gd name="T69" fmla="*/ 570 h 1957"/>
              <a:gd name="T70" fmla="*/ 425 w 4644"/>
              <a:gd name="T71" fmla="*/ 424 h 1957"/>
              <a:gd name="T72" fmla="*/ 1127 w 4644"/>
              <a:gd name="T73" fmla="*/ 386 h 19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644" h="1957">
                <a:moveTo>
                  <a:pt x="4643" y="645"/>
                </a:moveTo>
                <a:cubicBezTo>
                  <a:pt x="4641" y="241"/>
                  <a:pt x="4339" y="0"/>
                  <a:pt x="3988" y="0"/>
                </a:cubicBezTo>
                <a:cubicBezTo>
                  <a:pt x="3827" y="0"/>
                  <a:pt x="3656" y="47"/>
                  <a:pt x="3529" y="167"/>
                </a:cubicBezTo>
                <a:cubicBezTo>
                  <a:pt x="3529" y="16"/>
                  <a:pt x="3529" y="16"/>
                  <a:pt x="3529" y="16"/>
                </a:cubicBezTo>
                <a:cubicBezTo>
                  <a:pt x="3208" y="16"/>
                  <a:pt x="3208" y="16"/>
                  <a:pt x="3208" y="16"/>
                </a:cubicBezTo>
                <a:cubicBezTo>
                  <a:pt x="3208" y="162"/>
                  <a:pt x="3208" y="162"/>
                  <a:pt x="3208" y="162"/>
                </a:cubicBezTo>
                <a:cubicBezTo>
                  <a:pt x="3088" y="54"/>
                  <a:pt x="2959" y="0"/>
                  <a:pt x="2795" y="0"/>
                </a:cubicBezTo>
                <a:cubicBezTo>
                  <a:pt x="2587" y="0"/>
                  <a:pt x="2445" y="89"/>
                  <a:pt x="2373" y="168"/>
                </a:cubicBezTo>
                <a:cubicBezTo>
                  <a:pt x="2360" y="182"/>
                  <a:pt x="2349" y="195"/>
                  <a:pt x="2339" y="209"/>
                </a:cubicBezTo>
                <a:cubicBezTo>
                  <a:pt x="2235" y="58"/>
                  <a:pt x="2019" y="1"/>
                  <a:pt x="1742" y="1"/>
                </a:cubicBezTo>
                <a:cubicBezTo>
                  <a:pt x="1534" y="1"/>
                  <a:pt x="1379" y="38"/>
                  <a:pt x="1262" y="144"/>
                </a:cubicBezTo>
                <a:cubicBezTo>
                  <a:pt x="1117" y="55"/>
                  <a:pt x="943" y="0"/>
                  <a:pt x="699" y="0"/>
                </a:cubicBezTo>
                <a:cubicBezTo>
                  <a:pt x="362" y="0"/>
                  <a:pt x="104" y="143"/>
                  <a:pt x="104" y="422"/>
                </a:cubicBezTo>
                <a:cubicBezTo>
                  <a:pt x="104" y="657"/>
                  <a:pt x="299" y="792"/>
                  <a:pt x="564" y="811"/>
                </a:cubicBezTo>
                <a:cubicBezTo>
                  <a:pt x="847" y="832"/>
                  <a:pt x="847" y="832"/>
                  <a:pt x="847" y="832"/>
                </a:cubicBezTo>
                <a:cubicBezTo>
                  <a:pt x="957" y="840"/>
                  <a:pt x="1042" y="870"/>
                  <a:pt x="1042" y="967"/>
                </a:cubicBezTo>
                <a:cubicBezTo>
                  <a:pt x="1042" y="1084"/>
                  <a:pt x="910" y="1143"/>
                  <a:pt x="727" y="1143"/>
                </a:cubicBezTo>
                <a:cubicBezTo>
                  <a:pt x="513" y="1143"/>
                  <a:pt x="362" y="1084"/>
                  <a:pt x="224" y="967"/>
                </a:cubicBezTo>
                <a:cubicBezTo>
                  <a:pt x="0" y="1157"/>
                  <a:pt x="0" y="1157"/>
                  <a:pt x="0" y="1157"/>
                </a:cubicBezTo>
                <a:cubicBezTo>
                  <a:pt x="205" y="1322"/>
                  <a:pt x="444" y="1403"/>
                  <a:pt x="702" y="1403"/>
                </a:cubicBezTo>
                <a:cubicBezTo>
                  <a:pt x="921" y="1403"/>
                  <a:pt x="1112" y="1349"/>
                  <a:pt x="1232" y="1250"/>
                </a:cubicBezTo>
                <a:cubicBezTo>
                  <a:pt x="1327" y="1345"/>
                  <a:pt x="1482" y="1404"/>
                  <a:pt x="1685" y="1404"/>
                </a:cubicBezTo>
                <a:cubicBezTo>
                  <a:pt x="1902" y="1404"/>
                  <a:pt x="2012" y="1361"/>
                  <a:pt x="2079" y="1266"/>
                </a:cubicBezTo>
                <a:cubicBezTo>
                  <a:pt x="2085" y="1266"/>
                  <a:pt x="2085" y="1266"/>
                  <a:pt x="2085" y="1266"/>
                </a:cubicBezTo>
                <a:cubicBezTo>
                  <a:pt x="2085" y="1406"/>
                  <a:pt x="2085" y="1406"/>
                  <a:pt x="2085" y="1406"/>
                </a:cubicBezTo>
                <a:cubicBezTo>
                  <a:pt x="2406" y="1406"/>
                  <a:pt x="2406" y="1406"/>
                  <a:pt x="2406" y="1406"/>
                </a:cubicBezTo>
                <a:cubicBezTo>
                  <a:pt x="2406" y="1267"/>
                  <a:pt x="2406" y="1267"/>
                  <a:pt x="2406" y="1267"/>
                </a:cubicBezTo>
                <a:cubicBezTo>
                  <a:pt x="2485" y="1336"/>
                  <a:pt x="2615" y="1403"/>
                  <a:pt x="2795" y="1403"/>
                </a:cubicBezTo>
                <a:cubicBezTo>
                  <a:pt x="2959" y="1403"/>
                  <a:pt x="3107" y="1338"/>
                  <a:pt x="3208" y="1243"/>
                </a:cubicBezTo>
                <a:cubicBezTo>
                  <a:pt x="3208" y="1384"/>
                  <a:pt x="3208" y="1384"/>
                  <a:pt x="3208" y="1384"/>
                </a:cubicBezTo>
                <a:cubicBezTo>
                  <a:pt x="3208" y="1576"/>
                  <a:pt x="3057" y="1681"/>
                  <a:pt x="2842" y="1681"/>
                </a:cubicBezTo>
                <a:cubicBezTo>
                  <a:pt x="2719" y="1681"/>
                  <a:pt x="2609" y="1624"/>
                  <a:pt x="2530" y="1557"/>
                </a:cubicBezTo>
                <a:cubicBezTo>
                  <a:pt x="2282" y="1727"/>
                  <a:pt x="2282" y="1727"/>
                  <a:pt x="2282" y="1727"/>
                </a:cubicBezTo>
                <a:cubicBezTo>
                  <a:pt x="2423" y="1865"/>
                  <a:pt x="2631" y="1957"/>
                  <a:pt x="2836" y="1957"/>
                </a:cubicBezTo>
                <a:cubicBezTo>
                  <a:pt x="3201" y="1957"/>
                  <a:pt x="3529" y="1768"/>
                  <a:pt x="3529" y="1354"/>
                </a:cubicBezTo>
                <a:cubicBezTo>
                  <a:pt x="3529" y="1239"/>
                  <a:pt x="3529" y="1239"/>
                  <a:pt x="3529" y="1239"/>
                </a:cubicBezTo>
                <a:cubicBezTo>
                  <a:pt x="3666" y="1364"/>
                  <a:pt x="3855" y="1405"/>
                  <a:pt x="4030" y="1405"/>
                </a:cubicBezTo>
                <a:cubicBezTo>
                  <a:pt x="4244" y="1405"/>
                  <a:pt x="4454" y="1320"/>
                  <a:pt x="4611" y="1164"/>
                </a:cubicBezTo>
                <a:cubicBezTo>
                  <a:pt x="4396" y="1007"/>
                  <a:pt x="4396" y="1007"/>
                  <a:pt x="4396" y="1007"/>
                </a:cubicBezTo>
                <a:cubicBezTo>
                  <a:pt x="4302" y="1091"/>
                  <a:pt x="4146" y="1146"/>
                  <a:pt x="4024" y="1146"/>
                </a:cubicBezTo>
                <a:cubicBezTo>
                  <a:pt x="3804" y="1146"/>
                  <a:pt x="3652" y="1062"/>
                  <a:pt x="3652" y="839"/>
                </a:cubicBezTo>
                <a:cubicBezTo>
                  <a:pt x="4635" y="838"/>
                  <a:pt x="4635" y="838"/>
                  <a:pt x="4635" y="838"/>
                </a:cubicBezTo>
                <a:cubicBezTo>
                  <a:pt x="4635" y="838"/>
                  <a:pt x="4644" y="714"/>
                  <a:pt x="4643" y="645"/>
                </a:cubicBezTo>
                <a:moveTo>
                  <a:pt x="4395" y="597"/>
                </a:moveTo>
                <a:cubicBezTo>
                  <a:pt x="3652" y="597"/>
                  <a:pt x="3652" y="597"/>
                  <a:pt x="3652" y="597"/>
                </a:cubicBezTo>
                <a:cubicBezTo>
                  <a:pt x="3652" y="357"/>
                  <a:pt x="3826" y="242"/>
                  <a:pt x="4022" y="242"/>
                </a:cubicBezTo>
                <a:cubicBezTo>
                  <a:pt x="4218" y="242"/>
                  <a:pt x="4395" y="360"/>
                  <a:pt x="4395" y="597"/>
                </a:cubicBezTo>
                <a:moveTo>
                  <a:pt x="2541" y="702"/>
                </a:moveTo>
                <a:cubicBezTo>
                  <a:pt x="2538" y="476"/>
                  <a:pt x="2547" y="440"/>
                  <a:pt x="2606" y="377"/>
                </a:cubicBezTo>
                <a:cubicBezTo>
                  <a:pt x="2651" y="328"/>
                  <a:pt x="2749" y="271"/>
                  <a:pt x="2882" y="271"/>
                </a:cubicBezTo>
                <a:cubicBezTo>
                  <a:pt x="3012" y="271"/>
                  <a:pt x="3097" y="328"/>
                  <a:pt x="3142" y="377"/>
                </a:cubicBezTo>
                <a:cubicBezTo>
                  <a:pt x="3200" y="440"/>
                  <a:pt x="3207" y="478"/>
                  <a:pt x="3207" y="702"/>
                </a:cubicBezTo>
                <a:cubicBezTo>
                  <a:pt x="3207" y="923"/>
                  <a:pt x="3200" y="961"/>
                  <a:pt x="3142" y="1024"/>
                </a:cubicBezTo>
                <a:cubicBezTo>
                  <a:pt x="3097" y="1073"/>
                  <a:pt x="3012" y="1130"/>
                  <a:pt x="2882" y="1130"/>
                </a:cubicBezTo>
                <a:cubicBezTo>
                  <a:pt x="2749" y="1130"/>
                  <a:pt x="2651" y="1073"/>
                  <a:pt x="2606" y="1024"/>
                </a:cubicBezTo>
                <a:cubicBezTo>
                  <a:pt x="2547" y="961"/>
                  <a:pt x="2544" y="926"/>
                  <a:pt x="2541" y="702"/>
                </a:cubicBezTo>
                <a:moveTo>
                  <a:pt x="1701" y="820"/>
                </a:moveTo>
                <a:cubicBezTo>
                  <a:pt x="2085" y="820"/>
                  <a:pt x="2085" y="820"/>
                  <a:pt x="2085" y="820"/>
                </a:cubicBezTo>
                <a:cubicBezTo>
                  <a:pt x="2085" y="920"/>
                  <a:pt x="2085" y="920"/>
                  <a:pt x="2085" y="920"/>
                </a:cubicBezTo>
                <a:cubicBezTo>
                  <a:pt x="2085" y="1133"/>
                  <a:pt x="1994" y="1157"/>
                  <a:pt x="1726" y="1157"/>
                </a:cubicBezTo>
                <a:cubicBezTo>
                  <a:pt x="1509" y="1157"/>
                  <a:pt x="1424" y="1076"/>
                  <a:pt x="1424" y="984"/>
                </a:cubicBezTo>
                <a:cubicBezTo>
                  <a:pt x="1424" y="884"/>
                  <a:pt x="1512" y="820"/>
                  <a:pt x="1701" y="820"/>
                </a:cubicBezTo>
                <a:moveTo>
                  <a:pt x="1263" y="250"/>
                </a:moveTo>
                <a:cubicBezTo>
                  <a:pt x="1398" y="387"/>
                  <a:pt x="1398" y="387"/>
                  <a:pt x="1398" y="387"/>
                </a:cubicBezTo>
                <a:cubicBezTo>
                  <a:pt x="1482" y="310"/>
                  <a:pt x="1590" y="261"/>
                  <a:pt x="1757" y="261"/>
                </a:cubicBezTo>
                <a:cubicBezTo>
                  <a:pt x="1987" y="261"/>
                  <a:pt x="2085" y="307"/>
                  <a:pt x="2085" y="437"/>
                </a:cubicBezTo>
                <a:cubicBezTo>
                  <a:pt x="2085" y="576"/>
                  <a:pt x="2085" y="576"/>
                  <a:pt x="2085" y="576"/>
                </a:cubicBezTo>
                <a:cubicBezTo>
                  <a:pt x="1641" y="576"/>
                  <a:pt x="1641" y="576"/>
                  <a:pt x="1641" y="576"/>
                </a:cubicBezTo>
                <a:cubicBezTo>
                  <a:pt x="1470" y="576"/>
                  <a:pt x="1340" y="623"/>
                  <a:pt x="1253" y="698"/>
                </a:cubicBezTo>
                <a:cubicBezTo>
                  <a:pt x="1179" y="626"/>
                  <a:pt x="1064" y="580"/>
                  <a:pt x="901" y="570"/>
                </a:cubicBezTo>
                <a:cubicBezTo>
                  <a:pt x="636" y="554"/>
                  <a:pt x="636" y="554"/>
                  <a:pt x="636" y="554"/>
                </a:cubicBezTo>
                <a:cubicBezTo>
                  <a:pt x="475" y="543"/>
                  <a:pt x="425" y="484"/>
                  <a:pt x="425" y="424"/>
                </a:cubicBezTo>
                <a:cubicBezTo>
                  <a:pt x="425" y="330"/>
                  <a:pt x="494" y="259"/>
                  <a:pt x="699" y="259"/>
                </a:cubicBezTo>
                <a:cubicBezTo>
                  <a:pt x="872" y="259"/>
                  <a:pt x="1001" y="311"/>
                  <a:pt x="1127" y="386"/>
                </a:cubicBezTo>
                <a:lnTo>
                  <a:pt x="1263" y="2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7209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fr-FR" smtClean="0"/>
              <a:t>Modifiez le style du titre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929EF-B6BC-4651-BADF-DF793221E1DB}" type="datetime4">
              <a:rPr lang="en-GB" smtClean="0"/>
              <a:t>23 April 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Sage presentation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3A23-9EAF-448F-A700-9AC7A106503C}" type="slidenum">
              <a:rPr lang="en-GB" smtClean="0"/>
              <a:pPr/>
              <a:t>‹N°›</a:t>
            </a:fld>
            <a:endParaRPr lang="en-GB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323850" y="4815758"/>
            <a:ext cx="8496300" cy="0"/>
          </a:xfrm>
          <a:prstGeom prst="line">
            <a:avLst/>
          </a:prstGeom>
          <a:ln w="1905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323850" y="1304414"/>
            <a:ext cx="8496300" cy="0"/>
          </a:xfrm>
          <a:prstGeom prst="line">
            <a:avLst/>
          </a:prstGeom>
          <a:ln w="1905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5"/>
          <p:cNvPicPr>
            <a:picLocks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8160" y="334963"/>
            <a:ext cx="1111990" cy="4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9508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vider (White, Green Logo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850" y="334567"/>
            <a:ext cx="6334125" cy="319127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GB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323850" y="4815758"/>
            <a:ext cx="8496300" cy="0"/>
          </a:xfrm>
          <a:prstGeom prst="line">
            <a:avLst/>
          </a:prstGeom>
          <a:ln w="1905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4651375" y="4830372"/>
            <a:ext cx="2146303" cy="185259"/>
          </a:xfrm>
        </p:spPr>
        <p:txBody>
          <a:bodyPr/>
          <a:lstStyle/>
          <a:p>
            <a:fld id="{BF7BB0E0-C874-4F41-96E5-D1B382461D91}" type="datetime4">
              <a:rPr lang="en-GB" smtClean="0"/>
              <a:t>23 April 2015</a:t>
            </a:fld>
            <a:endParaRPr lang="en-GB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3850" y="4830372"/>
            <a:ext cx="4160838" cy="185738"/>
          </a:xfrm>
        </p:spPr>
        <p:txBody>
          <a:bodyPr/>
          <a:lstStyle/>
          <a:p>
            <a:r>
              <a:rPr lang="en-GB" dirty="0" smtClean="0"/>
              <a:t>Sage presentation</a:t>
            </a:r>
            <a:endParaRPr lang="en-GB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94433" y="4830372"/>
            <a:ext cx="1625716" cy="185738"/>
          </a:xfrm>
        </p:spPr>
        <p:txBody>
          <a:bodyPr/>
          <a:lstStyle/>
          <a:p>
            <a:fld id="{5C173A23-9EAF-448F-A700-9AC7A106503C}" type="slidenum">
              <a:rPr lang="en-GB" smtClean="0"/>
              <a:pPr/>
              <a:t>‹N°›</a:t>
            </a:fld>
            <a:endParaRPr lang="en-GB" dirty="0"/>
          </a:p>
        </p:txBody>
      </p:sp>
      <p:pic>
        <p:nvPicPr>
          <p:cNvPr id="11" name="Picture 5"/>
          <p:cNvPicPr>
            <a:picLocks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8160" y="334963"/>
            <a:ext cx="1111990" cy="4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9728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(Dark Grey, White Logo)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851" y="327601"/>
            <a:ext cx="6334124" cy="3198974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EF5B5F2-2D29-41FA-9FE6-19EC700403AF}" type="datetime4">
              <a:rPr lang="en-GB" smtClean="0"/>
              <a:t>23 April 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Sage presentation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C173A23-9EAF-448F-A700-9AC7A106503C}" type="slidenum">
              <a:rPr lang="en-GB" smtClean="0"/>
              <a:pPr/>
              <a:t>‹N°›</a:t>
            </a:fld>
            <a:endParaRPr lang="en-GB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23850" y="4815758"/>
            <a:ext cx="8496300" cy="0"/>
          </a:xfrm>
          <a:prstGeom prst="line">
            <a:avLst/>
          </a:prstGeom>
          <a:ln w="19050" cap="rnd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 5"/>
          <p:cNvSpPr>
            <a:spLocks noChangeAspect="1" noEditPoints="1"/>
          </p:cNvSpPr>
          <p:nvPr userDrawn="1"/>
        </p:nvSpPr>
        <p:spPr bwMode="auto">
          <a:xfrm>
            <a:off x="7707600" y="334800"/>
            <a:ext cx="1112400" cy="430271"/>
          </a:xfrm>
          <a:custGeom>
            <a:avLst/>
            <a:gdLst>
              <a:gd name="T0" fmla="*/ 3988 w 4644"/>
              <a:gd name="T1" fmla="*/ 0 h 1957"/>
              <a:gd name="T2" fmla="*/ 3529 w 4644"/>
              <a:gd name="T3" fmla="*/ 16 h 1957"/>
              <a:gd name="T4" fmla="*/ 3208 w 4644"/>
              <a:gd name="T5" fmla="*/ 162 h 1957"/>
              <a:gd name="T6" fmla="*/ 2373 w 4644"/>
              <a:gd name="T7" fmla="*/ 168 h 1957"/>
              <a:gd name="T8" fmla="*/ 1742 w 4644"/>
              <a:gd name="T9" fmla="*/ 1 h 1957"/>
              <a:gd name="T10" fmla="*/ 699 w 4644"/>
              <a:gd name="T11" fmla="*/ 0 h 1957"/>
              <a:gd name="T12" fmla="*/ 564 w 4644"/>
              <a:gd name="T13" fmla="*/ 811 h 1957"/>
              <a:gd name="T14" fmla="*/ 1042 w 4644"/>
              <a:gd name="T15" fmla="*/ 967 h 1957"/>
              <a:gd name="T16" fmla="*/ 224 w 4644"/>
              <a:gd name="T17" fmla="*/ 967 h 1957"/>
              <a:gd name="T18" fmla="*/ 702 w 4644"/>
              <a:gd name="T19" fmla="*/ 1403 h 1957"/>
              <a:gd name="T20" fmla="*/ 1685 w 4644"/>
              <a:gd name="T21" fmla="*/ 1404 h 1957"/>
              <a:gd name="T22" fmla="*/ 2085 w 4644"/>
              <a:gd name="T23" fmla="*/ 1266 h 1957"/>
              <a:gd name="T24" fmla="*/ 2406 w 4644"/>
              <a:gd name="T25" fmla="*/ 1406 h 1957"/>
              <a:gd name="T26" fmla="*/ 2795 w 4644"/>
              <a:gd name="T27" fmla="*/ 1403 h 1957"/>
              <a:gd name="T28" fmla="*/ 3208 w 4644"/>
              <a:gd name="T29" fmla="*/ 1384 h 1957"/>
              <a:gd name="T30" fmla="*/ 2530 w 4644"/>
              <a:gd name="T31" fmla="*/ 1557 h 1957"/>
              <a:gd name="T32" fmla="*/ 2836 w 4644"/>
              <a:gd name="T33" fmla="*/ 1957 h 1957"/>
              <a:gd name="T34" fmla="*/ 3529 w 4644"/>
              <a:gd name="T35" fmla="*/ 1239 h 1957"/>
              <a:gd name="T36" fmla="*/ 4611 w 4644"/>
              <a:gd name="T37" fmla="*/ 1164 h 1957"/>
              <a:gd name="T38" fmla="*/ 4024 w 4644"/>
              <a:gd name="T39" fmla="*/ 1146 h 1957"/>
              <a:gd name="T40" fmla="*/ 4635 w 4644"/>
              <a:gd name="T41" fmla="*/ 838 h 1957"/>
              <a:gd name="T42" fmla="*/ 4395 w 4644"/>
              <a:gd name="T43" fmla="*/ 597 h 1957"/>
              <a:gd name="T44" fmla="*/ 4022 w 4644"/>
              <a:gd name="T45" fmla="*/ 242 h 1957"/>
              <a:gd name="T46" fmla="*/ 2541 w 4644"/>
              <a:gd name="T47" fmla="*/ 702 h 1957"/>
              <a:gd name="T48" fmla="*/ 2882 w 4644"/>
              <a:gd name="T49" fmla="*/ 271 h 1957"/>
              <a:gd name="T50" fmla="*/ 3207 w 4644"/>
              <a:gd name="T51" fmla="*/ 702 h 1957"/>
              <a:gd name="T52" fmla="*/ 2882 w 4644"/>
              <a:gd name="T53" fmla="*/ 1130 h 1957"/>
              <a:gd name="T54" fmla="*/ 2541 w 4644"/>
              <a:gd name="T55" fmla="*/ 702 h 1957"/>
              <a:gd name="T56" fmla="*/ 2085 w 4644"/>
              <a:gd name="T57" fmla="*/ 820 h 1957"/>
              <a:gd name="T58" fmla="*/ 1726 w 4644"/>
              <a:gd name="T59" fmla="*/ 1157 h 1957"/>
              <a:gd name="T60" fmla="*/ 1701 w 4644"/>
              <a:gd name="T61" fmla="*/ 820 h 1957"/>
              <a:gd name="T62" fmla="*/ 1398 w 4644"/>
              <a:gd name="T63" fmla="*/ 387 h 1957"/>
              <a:gd name="T64" fmla="*/ 2085 w 4644"/>
              <a:gd name="T65" fmla="*/ 437 h 1957"/>
              <a:gd name="T66" fmla="*/ 1641 w 4644"/>
              <a:gd name="T67" fmla="*/ 576 h 1957"/>
              <a:gd name="T68" fmla="*/ 901 w 4644"/>
              <a:gd name="T69" fmla="*/ 570 h 1957"/>
              <a:gd name="T70" fmla="*/ 425 w 4644"/>
              <a:gd name="T71" fmla="*/ 424 h 1957"/>
              <a:gd name="T72" fmla="*/ 1127 w 4644"/>
              <a:gd name="T73" fmla="*/ 386 h 19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644" h="1957">
                <a:moveTo>
                  <a:pt x="4643" y="645"/>
                </a:moveTo>
                <a:cubicBezTo>
                  <a:pt x="4641" y="241"/>
                  <a:pt x="4339" y="0"/>
                  <a:pt x="3988" y="0"/>
                </a:cubicBezTo>
                <a:cubicBezTo>
                  <a:pt x="3827" y="0"/>
                  <a:pt x="3656" y="47"/>
                  <a:pt x="3529" y="167"/>
                </a:cubicBezTo>
                <a:cubicBezTo>
                  <a:pt x="3529" y="16"/>
                  <a:pt x="3529" y="16"/>
                  <a:pt x="3529" y="16"/>
                </a:cubicBezTo>
                <a:cubicBezTo>
                  <a:pt x="3208" y="16"/>
                  <a:pt x="3208" y="16"/>
                  <a:pt x="3208" y="16"/>
                </a:cubicBezTo>
                <a:cubicBezTo>
                  <a:pt x="3208" y="162"/>
                  <a:pt x="3208" y="162"/>
                  <a:pt x="3208" y="162"/>
                </a:cubicBezTo>
                <a:cubicBezTo>
                  <a:pt x="3088" y="54"/>
                  <a:pt x="2959" y="0"/>
                  <a:pt x="2795" y="0"/>
                </a:cubicBezTo>
                <a:cubicBezTo>
                  <a:pt x="2587" y="0"/>
                  <a:pt x="2445" y="89"/>
                  <a:pt x="2373" y="168"/>
                </a:cubicBezTo>
                <a:cubicBezTo>
                  <a:pt x="2360" y="182"/>
                  <a:pt x="2349" y="195"/>
                  <a:pt x="2339" y="209"/>
                </a:cubicBezTo>
                <a:cubicBezTo>
                  <a:pt x="2235" y="58"/>
                  <a:pt x="2019" y="1"/>
                  <a:pt x="1742" y="1"/>
                </a:cubicBezTo>
                <a:cubicBezTo>
                  <a:pt x="1534" y="1"/>
                  <a:pt x="1379" y="38"/>
                  <a:pt x="1262" y="144"/>
                </a:cubicBezTo>
                <a:cubicBezTo>
                  <a:pt x="1117" y="55"/>
                  <a:pt x="943" y="0"/>
                  <a:pt x="699" y="0"/>
                </a:cubicBezTo>
                <a:cubicBezTo>
                  <a:pt x="362" y="0"/>
                  <a:pt x="104" y="143"/>
                  <a:pt x="104" y="422"/>
                </a:cubicBezTo>
                <a:cubicBezTo>
                  <a:pt x="104" y="657"/>
                  <a:pt x="299" y="792"/>
                  <a:pt x="564" y="811"/>
                </a:cubicBezTo>
                <a:cubicBezTo>
                  <a:pt x="847" y="832"/>
                  <a:pt x="847" y="832"/>
                  <a:pt x="847" y="832"/>
                </a:cubicBezTo>
                <a:cubicBezTo>
                  <a:pt x="957" y="840"/>
                  <a:pt x="1042" y="870"/>
                  <a:pt x="1042" y="967"/>
                </a:cubicBezTo>
                <a:cubicBezTo>
                  <a:pt x="1042" y="1084"/>
                  <a:pt x="910" y="1143"/>
                  <a:pt x="727" y="1143"/>
                </a:cubicBezTo>
                <a:cubicBezTo>
                  <a:pt x="513" y="1143"/>
                  <a:pt x="362" y="1084"/>
                  <a:pt x="224" y="967"/>
                </a:cubicBezTo>
                <a:cubicBezTo>
                  <a:pt x="0" y="1157"/>
                  <a:pt x="0" y="1157"/>
                  <a:pt x="0" y="1157"/>
                </a:cubicBezTo>
                <a:cubicBezTo>
                  <a:pt x="205" y="1322"/>
                  <a:pt x="444" y="1403"/>
                  <a:pt x="702" y="1403"/>
                </a:cubicBezTo>
                <a:cubicBezTo>
                  <a:pt x="921" y="1403"/>
                  <a:pt x="1112" y="1349"/>
                  <a:pt x="1232" y="1250"/>
                </a:cubicBezTo>
                <a:cubicBezTo>
                  <a:pt x="1327" y="1345"/>
                  <a:pt x="1482" y="1404"/>
                  <a:pt x="1685" y="1404"/>
                </a:cubicBezTo>
                <a:cubicBezTo>
                  <a:pt x="1902" y="1404"/>
                  <a:pt x="2012" y="1361"/>
                  <a:pt x="2079" y="1266"/>
                </a:cubicBezTo>
                <a:cubicBezTo>
                  <a:pt x="2085" y="1266"/>
                  <a:pt x="2085" y="1266"/>
                  <a:pt x="2085" y="1266"/>
                </a:cubicBezTo>
                <a:cubicBezTo>
                  <a:pt x="2085" y="1406"/>
                  <a:pt x="2085" y="1406"/>
                  <a:pt x="2085" y="1406"/>
                </a:cubicBezTo>
                <a:cubicBezTo>
                  <a:pt x="2406" y="1406"/>
                  <a:pt x="2406" y="1406"/>
                  <a:pt x="2406" y="1406"/>
                </a:cubicBezTo>
                <a:cubicBezTo>
                  <a:pt x="2406" y="1267"/>
                  <a:pt x="2406" y="1267"/>
                  <a:pt x="2406" y="1267"/>
                </a:cubicBezTo>
                <a:cubicBezTo>
                  <a:pt x="2485" y="1336"/>
                  <a:pt x="2615" y="1403"/>
                  <a:pt x="2795" y="1403"/>
                </a:cubicBezTo>
                <a:cubicBezTo>
                  <a:pt x="2959" y="1403"/>
                  <a:pt x="3107" y="1338"/>
                  <a:pt x="3208" y="1243"/>
                </a:cubicBezTo>
                <a:cubicBezTo>
                  <a:pt x="3208" y="1384"/>
                  <a:pt x="3208" y="1384"/>
                  <a:pt x="3208" y="1384"/>
                </a:cubicBezTo>
                <a:cubicBezTo>
                  <a:pt x="3208" y="1576"/>
                  <a:pt x="3057" y="1681"/>
                  <a:pt x="2842" y="1681"/>
                </a:cubicBezTo>
                <a:cubicBezTo>
                  <a:pt x="2719" y="1681"/>
                  <a:pt x="2609" y="1624"/>
                  <a:pt x="2530" y="1557"/>
                </a:cubicBezTo>
                <a:cubicBezTo>
                  <a:pt x="2282" y="1727"/>
                  <a:pt x="2282" y="1727"/>
                  <a:pt x="2282" y="1727"/>
                </a:cubicBezTo>
                <a:cubicBezTo>
                  <a:pt x="2423" y="1865"/>
                  <a:pt x="2631" y="1957"/>
                  <a:pt x="2836" y="1957"/>
                </a:cubicBezTo>
                <a:cubicBezTo>
                  <a:pt x="3201" y="1957"/>
                  <a:pt x="3529" y="1768"/>
                  <a:pt x="3529" y="1354"/>
                </a:cubicBezTo>
                <a:cubicBezTo>
                  <a:pt x="3529" y="1239"/>
                  <a:pt x="3529" y="1239"/>
                  <a:pt x="3529" y="1239"/>
                </a:cubicBezTo>
                <a:cubicBezTo>
                  <a:pt x="3666" y="1364"/>
                  <a:pt x="3855" y="1405"/>
                  <a:pt x="4030" y="1405"/>
                </a:cubicBezTo>
                <a:cubicBezTo>
                  <a:pt x="4244" y="1405"/>
                  <a:pt x="4454" y="1320"/>
                  <a:pt x="4611" y="1164"/>
                </a:cubicBezTo>
                <a:cubicBezTo>
                  <a:pt x="4396" y="1007"/>
                  <a:pt x="4396" y="1007"/>
                  <a:pt x="4396" y="1007"/>
                </a:cubicBezTo>
                <a:cubicBezTo>
                  <a:pt x="4302" y="1091"/>
                  <a:pt x="4146" y="1146"/>
                  <a:pt x="4024" y="1146"/>
                </a:cubicBezTo>
                <a:cubicBezTo>
                  <a:pt x="3804" y="1146"/>
                  <a:pt x="3652" y="1062"/>
                  <a:pt x="3652" y="839"/>
                </a:cubicBezTo>
                <a:cubicBezTo>
                  <a:pt x="4635" y="838"/>
                  <a:pt x="4635" y="838"/>
                  <a:pt x="4635" y="838"/>
                </a:cubicBezTo>
                <a:cubicBezTo>
                  <a:pt x="4635" y="838"/>
                  <a:pt x="4644" y="714"/>
                  <a:pt x="4643" y="645"/>
                </a:cubicBezTo>
                <a:moveTo>
                  <a:pt x="4395" y="597"/>
                </a:moveTo>
                <a:cubicBezTo>
                  <a:pt x="3652" y="597"/>
                  <a:pt x="3652" y="597"/>
                  <a:pt x="3652" y="597"/>
                </a:cubicBezTo>
                <a:cubicBezTo>
                  <a:pt x="3652" y="357"/>
                  <a:pt x="3826" y="242"/>
                  <a:pt x="4022" y="242"/>
                </a:cubicBezTo>
                <a:cubicBezTo>
                  <a:pt x="4218" y="242"/>
                  <a:pt x="4395" y="360"/>
                  <a:pt x="4395" y="597"/>
                </a:cubicBezTo>
                <a:moveTo>
                  <a:pt x="2541" y="702"/>
                </a:moveTo>
                <a:cubicBezTo>
                  <a:pt x="2538" y="476"/>
                  <a:pt x="2547" y="440"/>
                  <a:pt x="2606" y="377"/>
                </a:cubicBezTo>
                <a:cubicBezTo>
                  <a:pt x="2651" y="328"/>
                  <a:pt x="2749" y="271"/>
                  <a:pt x="2882" y="271"/>
                </a:cubicBezTo>
                <a:cubicBezTo>
                  <a:pt x="3012" y="271"/>
                  <a:pt x="3097" y="328"/>
                  <a:pt x="3142" y="377"/>
                </a:cubicBezTo>
                <a:cubicBezTo>
                  <a:pt x="3200" y="440"/>
                  <a:pt x="3207" y="478"/>
                  <a:pt x="3207" y="702"/>
                </a:cubicBezTo>
                <a:cubicBezTo>
                  <a:pt x="3207" y="923"/>
                  <a:pt x="3200" y="961"/>
                  <a:pt x="3142" y="1024"/>
                </a:cubicBezTo>
                <a:cubicBezTo>
                  <a:pt x="3097" y="1073"/>
                  <a:pt x="3012" y="1130"/>
                  <a:pt x="2882" y="1130"/>
                </a:cubicBezTo>
                <a:cubicBezTo>
                  <a:pt x="2749" y="1130"/>
                  <a:pt x="2651" y="1073"/>
                  <a:pt x="2606" y="1024"/>
                </a:cubicBezTo>
                <a:cubicBezTo>
                  <a:pt x="2547" y="961"/>
                  <a:pt x="2544" y="926"/>
                  <a:pt x="2541" y="702"/>
                </a:cubicBezTo>
                <a:moveTo>
                  <a:pt x="1701" y="820"/>
                </a:moveTo>
                <a:cubicBezTo>
                  <a:pt x="2085" y="820"/>
                  <a:pt x="2085" y="820"/>
                  <a:pt x="2085" y="820"/>
                </a:cubicBezTo>
                <a:cubicBezTo>
                  <a:pt x="2085" y="920"/>
                  <a:pt x="2085" y="920"/>
                  <a:pt x="2085" y="920"/>
                </a:cubicBezTo>
                <a:cubicBezTo>
                  <a:pt x="2085" y="1133"/>
                  <a:pt x="1994" y="1157"/>
                  <a:pt x="1726" y="1157"/>
                </a:cubicBezTo>
                <a:cubicBezTo>
                  <a:pt x="1509" y="1157"/>
                  <a:pt x="1424" y="1076"/>
                  <a:pt x="1424" y="984"/>
                </a:cubicBezTo>
                <a:cubicBezTo>
                  <a:pt x="1424" y="884"/>
                  <a:pt x="1512" y="820"/>
                  <a:pt x="1701" y="820"/>
                </a:cubicBezTo>
                <a:moveTo>
                  <a:pt x="1263" y="250"/>
                </a:moveTo>
                <a:cubicBezTo>
                  <a:pt x="1398" y="387"/>
                  <a:pt x="1398" y="387"/>
                  <a:pt x="1398" y="387"/>
                </a:cubicBezTo>
                <a:cubicBezTo>
                  <a:pt x="1482" y="310"/>
                  <a:pt x="1590" y="261"/>
                  <a:pt x="1757" y="261"/>
                </a:cubicBezTo>
                <a:cubicBezTo>
                  <a:pt x="1987" y="261"/>
                  <a:pt x="2085" y="307"/>
                  <a:pt x="2085" y="437"/>
                </a:cubicBezTo>
                <a:cubicBezTo>
                  <a:pt x="2085" y="576"/>
                  <a:pt x="2085" y="576"/>
                  <a:pt x="2085" y="576"/>
                </a:cubicBezTo>
                <a:cubicBezTo>
                  <a:pt x="1641" y="576"/>
                  <a:pt x="1641" y="576"/>
                  <a:pt x="1641" y="576"/>
                </a:cubicBezTo>
                <a:cubicBezTo>
                  <a:pt x="1470" y="576"/>
                  <a:pt x="1340" y="623"/>
                  <a:pt x="1253" y="698"/>
                </a:cubicBezTo>
                <a:cubicBezTo>
                  <a:pt x="1179" y="626"/>
                  <a:pt x="1064" y="580"/>
                  <a:pt x="901" y="570"/>
                </a:cubicBezTo>
                <a:cubicBezTo>
                  <a:pt x="636" y="554"/>
                  <a:pt x="636" y="554"/>
                  <a:pt x="636" y="554"/>
                </a:cubicBezTo>
                <a:cubicBezTo>
                  <a:pt x="475" y="543"/>
                  <a:pt x="425" y="484"/>
                  <a:pt x="425" y="424"/>
                </a:cubicBezTo>
                <a:cubicBezTo>
                  <a:pt x="425" y="330"/>
                  <a:pt x="494" y="259"/>
                  <a:pt x="699" y="259"/>
                </a:cubicBezTo>
                <a:cubicBezTo>
                  <a:pt x="872" y="259"/>
                  <a:pt x="1001" y="311"/>
                  <a:pt x="1127" y="386"/>
                </a:cubicBezTo>
                <a:lnTo>
                  <a:pt x="1263" y="2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3549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(Mid Grey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849" y="334567"/>
            <a:ext cx="6334125" cy="319920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3AB0A01-35F5-470B-B629-D33F324C7CE2}" type="datetime4">
              <a:rPr lang="en-GB" smtClean="0"/>
              <a:t>23 April 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Sage presentation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C173A23-9EAF-448F-A700-9AC7A106503C}" type="slidenum">
              <a:rPr lang="en-GB" smtClean="0"/>
              <a:pPr/>
              <a:t>‹N°›</a:t>
            </a:fld>
            <a:endParaRPr lang="en-GB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23850" y="4815758"/>
            <a:ext cx="8496300" cy="0"/>
          </a:xfrm>
          <a:prstGeom prst="line">
            <a:avLst/>
          </a:prstGeom>
          <a:ln w="1905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 5"/>
          <p:cNvSpPr>
            <a:spLocks noChangeAspect="1" noEditPoints="1"/>
          </p:cNvSpPr>
          <p:nvPr userDrawn="1"/>
        </p:nvSpPr>
        <p:spPr bwMode="auto">
          <a:xfrm>
            <a:off x="7707600" y="334800"/>
            <a:ext cx="1112400" cy="430271"/>
          </a:xfrm>
          <a:custGeom>
            <a:avLst/>
            <a:gdLst>
              <a:gd name="T0" fmla="*/ 3988 w 4644"/>
              <a:gd name="T1" fmla="*/ 0 h 1957"/>
              <a:gd name="T2" fmla="*/ 3529 w 4644"/>
              <a:gd name="T3" fmla="*/ 16 h 1957"/>
              <a:gd name="T4" fmla="*/ 3208 w 4644"/>
              <a:gd name="T5" fmla="*/ 162 h 1957"/>
              <a:gd name="T6" fmla="*/ 2373 w 4644"/>
              <a:gd name="T7" fmla="*/ 168 h 1957"/>
              <a:gd name="T8" fmla="*/ 1742 w 4644"/>
              <a:gd name="T9" fmla="*/ 1 h 1957"/>
              <a:gd name="T10" fmla="*/ 699 w 4644"/>
              <a:gd name="T11" fmla="*/ 0 h 1957"/>
              <a:gd name="T12" fmla="*/ 564 w 4644"/>
              <a:gd name="T13" fmla="*/ 811 h 1957"/>
              <a:gd name="T14" fmla="*/ 1042 w 4644"/>
              <a:gd name="T15" fmla="*/ 967 h 1957"/>
              <a:gd name="T16" fmla="*/ 224 w 4644"/>
              <a:gd name="T17" fmla="*/ 967 h 1957"/>
              <a:gd name="T18" fmla="*/ 702 w 4644"/>
              <a:gd name="T19" fmla="*/ 1403 h 1957"/>
              <a:gd name="T20" fmla="*/ 1685 w 4644"/>
              <a:gd name="T21" fmla="*/ 1404 h 1957"/>
              <a:gd name="T22" fmla="*/ 2085 w 4644"/>
              <a:gd name="T23" fmla="*/ 1266 h 1957"/>
              <a:gd name="T24" fmla="*/ 2406 w 4644"/>
              <a:gd name="T25" fmla="*/ 1406 h 1957"/>
              <a:gd name="T26" fmla="*/ 2795 w 4644"/>
              <a:gd name="T27" fmla="*/ 1403 h 1957"/>
              <a:gd name="T28" fmla="*/ 3208 w 4644"/>
              <a:gd name="T29" fmla="*/ 1384 h 1957"/>
              <a:gd name="T30" fmla="*/ 2530 w 4644"/>
              <a:gd name="T31" fmla="*/ 1557 h 1957"/>
              <a:gd name="T32" fmla="*/ 2836 w 4644"/>
              <a:gd name="T33" fmla="*/ 1957 h 1957"/>
              <a:gd name="T34" fmla="*/ 3529 w 4644"/>
              <a:gd name="T35" fmla="*/ 1239 h 1957"/>
              <a:gd name="T36" fmla="*/ 4611 w 4644"/>
              <a:gd name="T37" fmla="*/ 1164 h 1957"/>
              <a:gd name="T38" fmla="*/ 4024 w 4644"/>
              <a:gd name="T39" fmla="*/ 1146 h 1957"/>
              <a:gd name="T40" fmla="*/ 4635 w 4644"/>
              <a:gd name="T41" fmla="*/ 838 h 1957"/>
              <a:gd name="T42" fmla="*/ 4395 w 4644"/>
              <a:gd name="T43" fmla="*/ 597 h 1957"/>
              <a:gd name="T44" fmla="*/ 4022 w 4644"/>
              <a:gd name="T45" fmla="*/ 242 h 1957"/>
              <a:gd name="T46" fmla="*/ 2541 w 4644"/>
              <a:gd name="T47" fmla="*/ 702 h 1957"/>
              <a:gd name="T48" fmla="*/ 2882 w 4644"/>
              <a:gd name="T49" fmla="*/ 271 h 1957"/>
              <a:gd name="T50" fmla="*/ 3207 w 4644"/>
              <a:gd name="T51" fmla="*/ 702 h 1957"/>
              <a:gd name="T52" fmla="*/ 2882 w 4644"/>
              <a:gd name="T53" fmla="*/ 1130 h 1957"/>
              <a:gd name="T54" fmla="*/ 2541 w 4644"/>
              <a:gd name="T55" fmla="*/ 702 h 1957"/>
              <a:gd name="T56" fmla="*/ 2085 w 4644"/>
              <a:gd name="T57" fmla="*/ 820 h 1957"/>
              <a:gd name="T58" fmla="*/ 1726 w 4644"/>
              <a:gd name="T59" fmla="*/ 1157 h 1957"/>
              <a:gd name="T60" fmla="*/ 1701 w 4644"/>
              <a:gd name="T61" fmla="*/ 820 h 1957"/>
              <a:gd name="T62" fmla="*/ 1398 w 4644"/>
              <a:gd name="T63" fmla="*/ 387 h 1957"/>
              <a:gd name="T64" fmla="*/ 2085 w 4644"/>
              <a:gd name="T65" fmla="*/ 437 h 1957"/>
              <a:gd name="T66" fmla="*/ 1641 w 4644"/>
              <a:gd name="T67" fmla="*/ 576 h 1957"/>
              <a:gd name="T68" fmla="*/ 901 w 4644"/>
              <a:gd name="T69" fmla="*/ 570 h 1957"/>
              <a:gd name="T70" fmla="*/ 425 w 4644"/>
              <a:gd name="T71" fmla="*/ 424 h 1957"/>
              <a:gd name="T72" fmla="*/ 1127 w 4644"/>
              <a:gd name="T73" fmla="*/ 386 h 19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644" h="1957">
                <a:moveTo>
                  <a:pt x="4643" y="645"/>
                </a:moveTo>
                <a:cubicBezTo>
                  <a:pt x="4641" y="241"/>
                  <a:pt x="4339" y="0"/>
                  <a:pt x="3988" y="0"/>
                </a:cubicBezTo>
                <a:cubicBezTo>
                  <a:pt x="3827" y="0"/>
                  <a:pt x="3656" y="47"/>
                  <a:pt x="3529" y="167"/>
                </a:cubicBezTo>
                <a:cubicBezTo>
                  <a:pt x="3529" y="16"/>
                  <a:pt x="3529" y="16"/>
                  <a:pt x="3529" y="16"/>
                </a:cubicBezTo>
                <a:cubicBezTo>
                  <a:pt x="3208" y="16"/>
                  <a:pt x="3208" y="16"/>
                  <a:pt x="3208" y="16"/>
                </a:cubicBezTo>
                <a:cubicBezTo>
                  <a:pt x="3208" y="162"/>
                  <a:pt x="3208" y="162"/>
                  <a:pt x="3208" y="162"/>
                </a:cubicBezTo>
                <a:cubicBezTo>
                  <a:pt x="3088" y="54"/>
                  <a:pt x="2959" y="0"/>
                  <a:pt x="2795" y="0"/>
                </a:cubicBezTo>
                <a:cubicBezTo>
                  <a:pt x="2587" y="0"/>
                  <a:pt x="2445" y="89"/>
                  <a:pt x="2373" y="168"/>
                </a:cubicBezTo>
                <a:cubicBezTo>
                  <a:pt x="2360" y="182"/>
                  <a:pt x="2349" y="195"/>
                  <a:pt x="2339" y="209"/>
                </a:cubicBezTo>
                <a:cubicBezTo>
                  <a:pt x="2235" y="58"/>
                  <a:pt x="2019" y="1"/>
                  <a:pt x="1742" y="1"/>
                </a:cubicBezTo>
                <a:cubicBezTo>
                  <a:pt x="1534" y="1"/>
                  <a:pt x="1379" y="38"/>
                  <a:pt x="1262" y="144"/>
                </a:cubicBezTo>
                <a:cubicBezTo>
                  <a:pt x="1117" y="55"/>
                  <a:pt x="943" y="0"/>
                  <a:pt x="699" y="0"/>
                </a:cubicBezTo>
                <a:cubicBezTo>
                  <a:pt x="362" y="0"/>
                  <a:pt x="104" y="143"/>
                  <a:pt x="104" y="422"/>
                </a:cubicBezTo>
                <a:cubicBezTo>
                  <a:pt x="104" y="657"/>
                  <a:pt x="299" y="792"/>
                  <a:pt x="564" y="811"/>
                </a:cubicBezTo>
                <a:cubicBezTo>
                  <a:pt x="847" y="832"/>
                  <a:pt x="847" y="832"/>
                  <a:pt x="847" y="832"/>
                </a:cubicBezTo>
                <a:cubicBezTo>
                  <a:pt x="957" y="840"/>
                  <a:pt x="1042" y="870"/>
                  <a:pt x="1042" y="967"/>
                </a:cubicBezTo>
                <a:cubicBezTo>
                  <a:pt x="1042" y="1084"/>
                  <a:pt x="910" y="1143"/>
                  <a:pt x="727" y="1143"/>
                </a:cubicBezTo>
                <a:cubicBezTo>
                  <a:pt x="513" y="1143"/>
                  <a:pt x="362" y="1084"/>
                  <a:pt x="224" y="967"/>
                </a:cubicBezTo>
                <a:cubicBezTo>
                  <a:pt x="0" y="1157"/>
                  <a:pt x="0" y="1157"/>
                  <a:pt x="0" y="1157"/>
                </a:cubicBezTo>
                <a:cubicBezTo>
                  <a:pt x="205" y="1322"/>
                  <a:pt x="444" y="1403"/>
                  <a:pt x="702" y="1403"/>
                </a:cubicBezTo>
                <a:cubicBezTo>
                  <a:pt x="921" y="1403"/>
                  <a:pt x="1112" y="1349"/>
                  <a:pt x="1232" y="1250"/>
                </a:cubicBezTo>
                <a:cubicBezTo>
                  <a:pt x="1327" y="1345"/>
                  <a:pt x="1482" y="1404"/>
                  <a:pt x="1685" y="1404"/>
                </a:cubicBezTo>
                <a:cubicBezTo>
                  <a:pt x="1902" y="1404"/>
                  <a:pt x="2012" y="1361"/>
                  <a:pt x="2079" y="1266"/>
                </a:cubicBezTo>
                <a:cubicBezTo>
                  <a:pt x="2085" y="1266"/>
                  <a:pt x="2085" y="1266"/>
                  <a:pt x="2085" y="1266"/>
                </a:cubicBezTo>
                <a:cubicBezTo>
                  <a:pt x="2085" y="1406"/>
                  <a:pt x="2085" y="1406"/>
                  <a:pt x="2085" y="1406"/>
                </a:cubicBezTo>
                <a:cubicBezTo>
                  <a:pt x="2406" y="1406"/>
                  <a:pt x="2406" y="1406"/>
                  <a:pt x="2406" y="1406"/>
                </a:cubicBezTo>
                <a:cubicBezTo>
                  <a:pt x="2406" y="1267"/>
                  <a:pt x="2406" y="1267"/>
                  <a:pt x="2406" y="1267"/>
                </a:cubicBezTo>
                <a:cubicBezTo>
                  <a:pt x="2485" y="1336"/>
                  <a:pt x="2615" y="1403"/>
                  <a:pt x="2795" y="1403"/>
                </a:cubicBezTo>
                <a:cubicBezTo>
                  <a:pt x="2959" y="1403"/>
                  <a:pt x="3107" y="1338"/>
                  <a:pt x="3208" y="1243"/>
                </a:cubicBezTo>
                <a:cubicBezTo>
                  <a:pt x="3208" y="1384"/>
                  <a:pt x="3208" y="1384"/>
                  <a:pt x="3208" y="1384"/>
                </a:cubicBezTo>
                <a:cubicBezTo>
                  <a:pt x="3208" y="1576"/>
                  <a:pt x="3057" y="1681"/>
                  <a:pt x="2842" y="1681"/>
                </a:cubicBezTo>
                <a:cubicBezTo>
                  <a:pt x="2719" y="1681"/>
                  <a:pt x="2609" y="1624"/>
                  <a:pt x="2530" y="1557"/>
                </a:cubicBezTo>
                <a:cubicBezTo>
                  <a:pt x="2282" y="1727"/>
                  <a:pt x="2282" y="1727"/>
                  <a:pt x="2282" y="1727"/>
                </a:cubicBezTo>
                <a:cubicBezTo>
                  <a:pt x="2423" y="1865"/>
                  <a:pt x="2631" y="1957"/>
                  <a:pt x="2836" y="1957"/>
                </a:cubicBezTo>
                <a:cubicBezTo>
                  <a:pt x="3201" y="1957"/>
                  <a:pt x="3529" y="1768"/>
                  <a:pt x="3529" y="1354"/>
                </a:cubicBezTo>
                <a:cubicBezTo>
                  <a:pt x="3529" y="1239"/>
                  <a:pt x="3529" y="1239"/>
                  <a:pt x="3529" y="1239"/>
                </a:cubicBezTo>
                <a:cubicBezTo>
                  <a:pt x="3666" y="1364"/>
                  <a:pt x="3855" y="1405"/>
                  <a:pt x="4030" y="1405"/>
                </a:cubicBezTo>
                <a:cubicBezTo>
                  <a:pt x="4244" y="1405"/>
                  <a:pt x="4454" y="1320"/>
                  <a:pt x="4611" y="1164"/>
                </a:cubicBezTo>
                <a:cubicBezTo>
                  <a:pt x="4396" y="1007"/>
                  <a:pt x="4396" y="1007"/>
                  <a:pt x="4396" y="1007"/>
                </a:cubicBezTo>
                <a:cubicBezTo>
                  <a:pt x="4302" y="1091"/>
                  <a:pt x="4146" y="1146"/>
                  <a:pt x="4024" y="1146"/>
                </a:cubicBezTo>
                <a:cubicBezTo>
                  <a:pt x="3804" y="1146"/>
                  <a:pt x="3652" y="1062"/>
                  <a:pt x="3652" y="839"/>
                </a:cubicBezTo>
                <a:cubicBezTo>
                  <a:pt x="4635" y="838"/>
                  <a:pt x="4635" y="838"/>
                  <a:pt x="4635" y="838"/>
                </a:cubicBezTo>
                <a:cubicBezTo>
                  <a:pt x="4635" y="838"/>
                  <a:pt x="4644" y="714"/>
                  <a:pt x="4643" y="645"/>
                </a:cubicBezTo>
                <a:moveTo>
                  <a:pt x="4395" y="597"/>
                </a:moveTo>
                <a:cubicBezTo>
                  <a:pt x="3652" y="597"/>
                  <a:pt x="3652" y="597"/>
                  <a:pt x="3652" y="597"/>
                </a:cubicBezTo>
                <a:cubicBezTo>
                  <a:pt x="3652" y="357"/>
                  <a:pt x="3826" y="242"/>
                  <a:pt x="4022" y="242"/>
                </a:cubicBezTo>
                <a:cubicBezTo>
                  <a:pt x="4218" y="242"/>
                  <a:pt x="4395" y="360"/>
                  <a:pt x="4395" y="597"/>
                </a:cubicBezTo>
                <a:moveTo>
                  <a:pt x="2541" y="702"/>
                </a:moveTo>
                <a:cubicBezTo>
                  <a:pt x="2538" y="476"/>
                  <a:pt x="2547" y="440"/>
                  <a:pt x="2606" y="377"/>
                </a:cubicBezTo>
                <a:cubicBezTo>
                  <a:pt x="2651" y="328"/>
                  <a:pt x="2749" y="271"/>
                  <a:pt x="2882" y="271"/>
                </a:cubicBezTo>
                <a:cubicBezTo>
                  <a:pt x="3012" y="271"/>
                  <a:pt x="3097" y="328"/>
                  <a:pt x="3142" y="377"/>
                </a:cubicBezTo>
                <a:cubicBezTo>
                  <a:pt x="3200" y="440"/>
                  <a:pt x="3207" y="478"/>
                  <a:pt x="3207" y="702"/>
                </a:cubicBezTo>
                <a:cubicBezTo>
                  <a:pt x="3207" y="923"/>
                  <a:pt x="3200" y="961"/>
                  <a:pt x="3142" y="1024"/>
                </a:cubicBezTo>
                <a:cubicBezTo>
                  <a:pt x="3097" y="1073"/>
                  <a:pt x="3012" y="1130"/>
                  <a:pt x="2882" y="1130"/>
                </a:cubicBezTo>
                <a:cubicBezTo>
                  <a:pt x="2749" y="1130"/>
                  <a:pt x="2651" y="1073"/>
                  <a:pt x="2606" y="1024"/>
                </a:cubicBezTo>
                <a:cubicBezTo>
                  <a:pt x="2547" y="961"/>
                  <a:pt x="2544" y="926"/>
                  <a:pt x="2541" y="702"/>
                </a:cubicBezTo>
                <a:moveTo>
                  <a:pt x="1701" y="820"/>
                </a:moveTo>
                <a:cubicBezTo>
                  <a:pt x="2085" y="820"/>
                  <a:pt x="2085" y="820"/>
                  <a:pt x="2085" y="820"/>
                </a:cubicBezTo>
                <a:cubicBezTo>
                  <a:pt x="2085" y="920"/>
                  <a:pt x="2085" y="920"/>
                  <a:pt x="2085" y="920"/>
                </a:cubicBezTo>
                <a:cubicBezTo>
                  <a:pt x="2085" y="1133"/>
                  <a:pt x="1994" y="1157"/>
                  <a:pt x="1726" y="1157"/>
                </a:cubicBezTo>
                <a:cubicBezTo>
                  <a:pt x="1509" y="1157"/>
                  <a:pt x="1424" y="1076"/>
                  <a:pt x="1424" y="984"/>
                </a:cubicBezTo>
                <a:cubicBezTo>
                  <a:pt x="1424" y="884"/>
                  <a:pt x="1512" y="820"/>
                  <a:pt x="1701" y="820"/>
                </a:cubicBezTo>
                <a:moveTo>
                  <a:pt x="1263" y="250"/>
                </a:moveTo>
                <a:cubicBezTo>
                  <a:pt x="1398" y="387"/>
                  <a:pt x="1398" y="387"/>
                  <a:pt x="1398" y="387"/>
                </a:cubicBezTo>
                <a:cubicBezTo>
                  <a:pt x="1482" y="310"/>
                  <a:pt x="1590" y="261"/>
                  <a:pt x="1757" y="261"/>
                </a:cubicBezTo>
                <a:cubicBezTo>
                  <a:pt x="1987" y="261"/>
                  <a:pt x="2085" y="307"/>
                  <a:pt x="2085" y="437"/>
                </a:cubicBezTo>
                <a:cubicBezTo>
                  <a:pt x="2085" y="576"/>
                  <a:pt x="2085" y="576"/>
                  <a:pt x="2085" y="576"/>
                </a:cubicBezTo>
                <a:cubicBezTo>
                  <a:pt x="1641" y="576"/>
                  <a:pt x="1641" y="576"/>
                  <a:pt x="1641" y="576"/>
                </a:cubicBezTo>
                <a:cubicBezTo>
                  <a:pt x="1470" y="576"/>
                  <a:pt x="1340" y="623"/>
                  <a:pt x="1253" y="698"/>
                </a:cubicBezTo>
                <a:cubicBezTo>
                  <a:pt x="1179" y="626"/>
                  <a:pt x="1064" y="580"/>
                  <a:pt x="901" y="570"/>
                </a:cubicBezTo>
                <a:cubicBezTo>
                  <a:pt x="636" y="554"/>
                  <a:pt x="636" y="554"/>
                  <a:pt x="636" y="554"/>
                </a:cubicBezTo>
                <a:cubicBezTo>
                  <a:pt x="475" y="543"/>
                  <a:pt x="425" y="484"/>
                  <a:pt x="425" y="424"/>
                </a:cubicBezTo>
                <a:cubicBezTo>
                  <a:pt x="425" y="330"/>
                  <a:pt x="494" y="259"/>
                  <a:pt x="699" y="259"/>
                </a:cubicBezTo>
                <a:cubicBezTo>
                  <a:pt x="872" y="259"/>
                  <a:pt x="1001" y="311"/>
                  <a:pt x="1127" y="386"/>
                </a:cubicBezTo>
                <a:lnTo>
                  <a:pt x="1263" y="25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133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(Dark Green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850" y="327601"/>
            <a:ext cx="6334125" cy="319103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A9DCA0A-53AB-479C-B3B5-64D498F754CB}" type="datetime4">
              <a:rPr lang="en-GB" smtClean="0"/>
              <a:t>23 April 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Sage presentation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C173A23-9EAF-448F-A700-9AC7A106503C}" type="slidenum">
              <a:rPr lang="en-GB" smtClean="0"/>
              <a:pPr/>
              <a:t>‹N°›</a:t>
            </a:fld>
            <a:endParaRPr lang="en-GB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23850" y="4815758"/>
            <a:ext cx="8496300" cy="0"/>
          </a:xfrm>
          <a:prstGeom prst="line">
            <a:avLst/>
          </a:prstGeom>
          <a:ln w="19050" cap="rnd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 5"/>
          <p:cNvSpPr>
            <a:spLocks noChangeAspect="1" noEditPoints="1"/>
          </p:cNvSpPr>
          <p:nvPr userDrawn="1"/>
        </p:nvSpPr>
        <p:spPr bwMode="auto">
          <a:xfrm>
            <a:off x="7707600" y="334800"/>
            <a:ext cx="1112400" cy="430271"/>
          </a:xfrm>
          <a:custGeom>
            <a:avLst/>
            <a:gdLst>
              <a:gd name="T0" fmla="*/ 3988 w 4644"/>
              <a:gd name="T1" fmla="*/ 0 h 1957"/>
              <a:gd name="T2" fmla="*/ 3529 w 4644"/>
              <a:gd name="T3" fmla="*/ 16 h 1957"/>
              <a:gd name="T4" fmla="*/ 3208 w 4644"/>
              <a:gd name="T5" fmla="*/ 162 h 1957"/>
              <a:gd name="T6" fmla="*/ 2373 w 4644"/>
              <a:gd name="T7" fmla="*/ 168 h 1957"/>
              <a:gd name="T8" fmla="*/ 1742 w 4644"/>
              <a:gd name="T9" fmla="*/ 1 h 1957"/>
              <a:gd name="T10" fmla="*/ 699 w 4644"/>
              <a:gd name="T11" fmla="*/ 0 h 1957"/>
              <a:gd name="T12" fmla="*/ 564 w 4644"/>
              <a:gd name="T13" fmla="*/ 811 h 1957"/>
              <a:gd name="T14" fmla="*/ 1042 w 4644"/>
              <a:gd name="T15" fmla="*/ 967 h 1957"/>
              <a:gd name="T16" fmla="*/ 224 w 4644"/>
              <a:gd name="T17" fmla="*/ 967 h 1957"/>
              <a:gd name="T18" fmla="*/ 702 w 4644"/>
              <a:gd name="T19" fmla="*/ 1403 h 1957"/>
              <a:gd name="T20" fmla="*/ 1685 w 4644"/>
              <a:gd name="T21" fmla="*/ 1404 h 1957"/>
              <a:gd name="T22" fmla="*/ 2085 w 4644"/>
              <a:gd name="T23" fmla="*/ 1266 h 1957"/>
              <a:gd name="T24" fmla="*/ 2406 w 4644"/>
              <a:gd name="T25" fmla="*/ 1406 h 1957"/>
              <a:gd name="T26" fmla="*/ 2795 w 4644"/>
              <a:gd name="T27" fmla="*/ 1403 h 1957"/>
              <a:gd name="T28" fmla="*/ 3208 w 4644"/>
              <a:gd name="T29" fmla="*/ 1384 h 1957"/>
              <a:gd name="T30" fmla="*/ 2530 w 4644"/>
              <a:gd name="T31" fmla="*/ 1557 h 1957"/>
              <a:gd name="T32" fmla="*/ 2836 w 4644"/>
              <a:gd name="T33" fmla="*/ 1957 h 1957"/>
              <a:gd name="T34" fmla="*/ 3529 w 4644"/>
              <a:gd name="T35" fmla="*/ 1239 h 1957"/>
              <a:gd name="T36" fmla="*/ 4611 w 4644"/>
              <a:gd name="T37" fmla="*/ 1164 h 1957"/>
              <a:gd name="T38" fmla="*/ 4024 w 4644"/>
              <a:gd name="T39" fmla="*/ 1146 h 1957"/>
              <a:gd name="T40" fmla="*/ 4635 w 4644"/>
              <a:gd name="T41" fmla="*/ 838 h 1957"/>
              <a:gd name="T42" fmla="*/ 4395 w 4644"/>
              <a:gd name="T43" fmla="*/ 597 h 1957"/>
              <a:gd name="T44" fmla="*/ 4022 w 4644"/>
              <a:gd name="T45" fmla="*/ 242 h 1957"/>
              <a:gd name="T46" fmla="*/ 2541 w 4644"/>
              <a:gd name="T47" fmla="*/ 702 h 1957"/>
              <a:gd name="T48" fmla="*/ 2882 w 4644"/>
              <a:gd name="T49" fmla="*/ 271 h 1957"/>
              <a:gd name="T50" fmla="*/ 3207 w 4644"/>
              <a:gd name="T51" fmla="*/ 702 h 1957"/>
              <a:gd name="T52" fmla="*/ 2882 w 4644"/>
              <a:gd name="T53" fmla="*/ 1130 h 1957"/>
              <a:gd name="T54" fmla="*/ 2541 w 4644"/>
              <a:gd name="T55" fmla="*/ 702 h 1957"/>
              <a:gd name="T56" fmla="*/ 2085 w 4644"/>
              <a:gd name="T57" fmla="*/ 820 h 1957"/>
              <a:gd name="T58" fmla="*/ 1726 w 4644"/>
              <a:gd name="T59" fmla="*/ 1157 h 1957"/>
              <a:gd name="T60" fmla="*/ 1701 w 4644"/>
              <a:gd name="T61" fmla="*/ 820 h 1957"/>
              <a:gd name="T62" fmla="*/ 1398 w 4644"/>
              <a:gd name="T63" fmla="*/ 387 h 1957"/>
              <a:gd name="T64" fmla="*/ 2085 w 4644"/>
              <a:gd name="T65" fmla="*/ 437 h 1957"/>
              <a:gd name="T66" fmla="*/ 1641 w 4644"/>
              <a:gd name="T67" fmla="*/ 576 h 1957"/>
              <a:gd name="T68" fmla="*/ 901 w 4644"/>
              <a:gd name="T69" fmla="*/ 570 h 1957"/>
              <a:gd name="T70" fmla="*/ 425 w 4644"/>
              <a:gd name="T71" fmla="*/ 424 h 1957"/>
              <a:gd name="T72" fmla="*/ 1127 w 4644"/>
              <a:gd name="T73" fmla="*/ 386 h 19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644" h="1957">
                <a:moveTo>
                  <a:pt x="4643" y="645"/>
                </a:moveTo>
                <a:cubicBezTo>
                  <a:pt x="4641" y="241"/>
                  <a:pt x="4339" y="0"/>
                  <a:pt x="3988" y="0"/>
                </a:cubicBezTo>
                <a:cubicBezTo>
                  <a:pt x="3827" y="0"/>
                  <a:pt x="3656" y="47"/>
                  <a:pt x="3529" y="167"/>
                </a:cubicBezTo>
                <a:cubicBezTo>
                  <a:pt x="3529" y="16"/>
                  <a:pt x="3529" y="16"/>
                  <a:pt x="3529" y="16"/>
                </a:cubicBezTo>
                <a:cubicBezTo>
                  <a:pt x="3208" y="16"/>
                  <a:pt x="3208" y="16"/>
                  <a:pt x="3208" y="16"/>
                </a:cubicBezTo>
                <a:cubicBezTo>
                  <a:pt x="3208" y="162"/>
                  <a:pt x="3208" y="162"/>
                  <a:pt x="3208" y="162"/>
                </a:cubicBezTo>
                <a:cubicBezTo>
                  <a:pt x="3088" y="54"/>
                  <a:pt x="2959" y="0"/>
                  <a:pt x="2795" y="0"/>
                </a:cubicBezTo>
                <a:cubicBezTo>
                  <a:pt x="2587" y="0"/>
                  <a:pt x="2445" y="89"/>
                  <a:pt x="2373" y="168"/>
                </a:cubicBezTo>
                <a:cubicBezTo>
                  <a:pt x="2360" y="182"/>
                  <a:pt x="2349" y="195"/>
                  <a:pt x="2339" y="209"/>
                </a:cubicBezTo>
                <a:cubicBezTo>
                  <a:pt x="2235" y="58"/>
                  <a:pt x="2019" y="1"/>
                  <a:pt x="1742" y="1"/>
                </a:cubicBezTo>
                <a:cubicBezTo>
                  <a:pt x="1534" y="1"/>
                  <a:pt x="1379" y="38"/>
                  <a:pt x="1262" y="144"/>
                </a:cubicBezTo>
                <a:cubicBezTo>
                  <a:pt x="1117" y="55"/>
                  <a:pt x="943" y="0"/>
                  <a:pt x="699" y="0"/>
                </a:cubicBezTo>
                <a:cubicBezTo>
                  <a:pt x="362" y="0"/>
                  <a:pt x="104" y="143"/>
                  <a:pt x="104" y="422"/>
                </a:cubicBezTo>
                <a:cubicBezTo>
                  <a:pt x="104" y="657"/>
                  <a:pt x="299" y="792"/>
                  <a:pt x="564" y="811"/>
                </a:cubicBezTo>
                <a:cubicBezTo>
                  <a:pt x="847" y="832"/>
                  <a:pt x="847" y="832"/>
                  <a:pt x="847" y="832"/>
                </a:cubicBezTo>
                <a:cubicBezTo>
                  <a:pt x="957" y="840"/>
                  <a:pt x="1042" y="870"/>
                  <a:pt x="1042" y="967"/>
                </a:cubicBezTo>
                <a:cubicBezTo>
                  <a:pt x="1042" y="1084"/>
                  <a:pt x="910" y="1143"/>
                  <a:pt x="727" y="1143"/>
                </a:cubicBezTo>
                <a:cubicBezTo>
                  <a:pt x="513" y="1143"/>
                  <a:pt x="362" y="1084"/>
                  <a:pt x="224" y="967"/>
                </a:cubicBezTo>
                <a:cubicBezTo>
                  <a:pt x="0" y="1157"/>
                  <a:pt x="0" y="1157"/>
                  <a:pt x="0" y="1157"/>
                </a:cubicBezTo>
                <a:cubicBezTo>
                  <a:pt x="205" y="1322"/>
                  <a:pt x="444" y="1403"/>
                  <a:pt x="702" y="1403"/>
                </a:cubicBezTo>
                <a:cubicBezTo>
                  <a:pt x="921" y="1403"/>
                  <a:pt x="1112" y="1349"/>
                  <a:pt x="1232" y="1250"/>
                </a:cubicBezTo>
                <a:cubicBezTo>
                  <a:pt x="1327" y="1345"/>
                  <a:pt x="1482" y="1404"/>
                  <a:pt x="1685" y="1404"/>
                </a:cubicBezTo>
                <a:cubicBezTo>
                  <a:pt x="1902" y="1404"/>
                  <a:pt x="2012" y="1361"/>
                  <a:pt x="2079" y="1266"/>
                </a:cubicBezTo>
                <a:cubicBezTo>
                  <a:pt x="2085" y="1266"/>
                  <a:pt x="2085" y="1266"/>
                  <a:pt x="2085" y="1266"/>
                </a:cubicBezTo>
                <a:cubicBezTo>
                  <a:pt x="2085" y="1406"/>
                  <a:pt x="2085" y="1406"/>
                  <a:pt x="2085" y="1406"/>
                </a:cubicBezTo>
                <a:cubicBezTo>
                  <a:pt x="2406" y="1406"/>
                  <a:pt x="2406" y="1406"/>
                  <a:pt x="2406" y="1406"/>
                </a:cubicBezTo>
                <a:cubicBezTo>
                  <a:pt x="2406" y="1267"/>
                  <a:pt x="2406" y="1267"/>
                  <a:pt x="2406" y="1267"/>
                </a:cubicBezTo>
                <a:cubicBezTo>
                  <a:pt x="2485" y="1336"/>
                  <a:pt x="2615" y="1403"/>
                  <a:pt x="2795" y="1403"/>
                </a:cubicBezTo>
                <a:cubicBezTo>
                  <a:pt x="2959" y="1403"/>
                  <a:pt x="3107" y="1338"/>
                  <a:pt x="3208" y="1243"/>
                </a:cubicBezTo>
                <a:cubicBezTo>
                  <a:pt x="3208" y="1384"/>
                  <a:pt x="3208" y="1384"/>
                  <a:pt x="3208" y="1384"/>
                </a:cubicBezTo>
                <a:cubicBezTo>
                  <a:pt x="3208" y="1576"/>
                  <a:pt x="3057" y="1681"/>
                  <a:pt x="2842" y="1681"/>
                </a:cubicBezTo>
                <a:cubicBezTo>
                  <a:pt x="2719" y="1681"/>
                  <a:pt x="2609" y="1624"/>
                  <a:pt x="2530" y="1557"/>
                </a:cubicBezTo>
                <a:cubicBezTo>
                  <a:pt x="2282" y="1727"/>
                  <a:pt x="2282" y="1727"/>
                  <a:pt x="2282" y="1727"/>
                </a:cubicBezTo>
                <a:cubicBezTo>
                  <a:pt x="2423" y="1865"/>
                  <a:pt x="2631" y="1957"/>
                  <a:pt x="2836" y="1957"/>
                </a:cubicBezTo>
                <a:cubicBezTo>
                  <a:pt x="3201" y="1957"/>
                  <a:pt x="3529" y="1768"/>
                  <a:pt x="3529" y="1354"/>
                </a:cubicBezTo>
                <a:cubicBezTo>
                  <a:pt x="3529" y="1239"/>
                  <a:pt x="3529" y="1239"/>
                  <a:pt x="3529" y="1239"/>
                </a:cubicBezTo>
                <a:cubicBezTo>
                  <a:pt x="3666" y="1364"/>
                  <a:pt x="3855" y="1405"/>
                  <a:pt x="4030" y="1405"/>
                </a:cubicBezTo>
                <a:cubicBezTo>
                  <a:pt x="4244" y="1405"/>
                  <a:pt x="4454" y="1320"/>
                  <a:pt x="4611" y="1164"/>
                </a:cubicBezTo>
                <a:cubicBezTo>
                  <a:pt x="4396" y="1007"/>
                  <a:pt x="4396" y="1007"/>
                  <a:pt x="4396" y="1007"/>
                </a:cubicBezTo>
                <a:cubicBezTo>
                  <a:pt x="4302" y="1091"/>
                  <a:pt x="4146" y="1146"/>
                  <a:pt x="4024" y="1146"/>
                </a:cubicBezTo>
                <a:cubicBezTo>
                  <a:pt x="3804" y="1146"/>
                  <a:pt x="3652" y="1062"/>
                  <a:pt x="3652" y="839"/>
                </a:cubicBezTo>
                <a:cubicBezTo>
                  <a:pt x="4635" y="838"/>
                  <a:pt x="4635" y="838"/>
                  <a:pt x="4635" y="838"/>
                </a:cubicBezTo>
                <a:cubicBezTo>
                  <a:pt x="4635" y="838"/>
                  <a:pt x="4644" y="714"/>
                  <a:pt x="4643" y="645"/>
                </a:cubicBezTo>
                <a:moveTo>
                  <a:pt x="4395" y="597"/>
                </a:moveTo>
                <a:cubicBezTo>
                  <a:pt x="3652" y="597"/>
                  <a:pt x="3652" y="597"/>
                  <a:pt x="3652" y="597"/>
                </a:cubicBezTo>
                <a:cubicBezTo>
                  <a:pt x="3652" y="357"/>
                  <a:pt x="3826" y="242"/>
                  <a:pt x="4022" y="242"/>
                </a:cubicBezTo>
                <a:cubicBezTo>
                  <a:pt x="4218" y="242"/>
                  <a:pt x="4395" y="360"/>
                  <a:pt x="4395" y="597"/>
                </a:cubicBezTo>
                <a:moveTo>
                  <a:pt x="2541" y="702"/>
                </a:moveTo>
                <a:cubicBezTo>
                  <a:pt x="2538" y="476"/>
                  <a:pt x="2547" y="440"/>
                  <a:pt x="2606" y="377"/>
                </a:cubicBezTo>
                <a:cubicBezTo>
                  <a:pt x="2651" y="328"/>
                  <a:pt x="2749" y="271"/>
                  <a:pt x="2882" y="271"/>
                </a:cubicBezTo>
                <a:cubicBezTo>
                  <a:pt x="3012" y="271"/>
                  <a:pt x="3097" y="328"/>
                  <a:pt x="3142" y="377"/>
                </a:cubicBezTo>
                <a:cubicBezTo>
                  <a:pt x="3200" y="440"/>
                  <a:pt x="3207" y="478"/>
                  <a:pt x="3207" y="702"/>
                </a:cubicBezTo>
                <a:cubicBezTo>
                  <a:pt x="3207" y="923"/>
                  <a:pt x="3200" y="961"/>
                  <a:pt x="3142" y="1024"/>
                </a:cubicBezTo>
                <a:cubicBezTo>
                  <a:pt x="3097" y="1073"/>
                  <a:pt x="3012" y="1130"/>
                  <a:pt x="2882" y="1130"/>
                </a:cubicBezTo>
                <a:cubicBezTo>
                  <a:pt x="2749" y="1130"/>
                  <a:pt x="2651" y="1073"/>
                  <a:pt x="2606" y="1024"/>
                </a:cubicBezTo>
                <a:cubicBezTo>
                  <a:pt x="2547" y="961"/>
                  <a:pt x="2544" y="926"/>
                  <a:pt x="2541" y="702"/>
                </a:cubicBezTo>
                <a:moveTo>
                  <a:pt x="1701" y="820"/>
                </a:moveTo>
                <a:cubicBezTo>
                  <a:pt x="2085" y="820"/>
                  <a:pt x="2085" y="820"/>
                  <a:pt x="2085" y="820"/>
                </a:cubicBezTo>
                <a:cubicBezTo>
                  <a:pt x="2085" y="920"/>
                  <a:pt x="2085" y="920"/>
                  <a:pt x="2085" y="920"/>
                </a:cubicBezTo>
                <a:cubicBezTo>
                  <a:pt x="2085" y="1133"/>
                  <a:pt x="1994" y="1157"/>
                  <a:pt x="1726" y="1157"/>
                </a:cubicBezTo>
                <a:cubicBezTo>
                  <a:pt x="1509" y="1157"/>
                  <a:pt x="1424" y="1076"/>
                  <a:pt x="1424" y="984"/>
                </a:cubicBezTo>
                <a:cubicBezTo>
                  <a:pt x="1424" y="884"/>
                  <a:pt x="1512" y="820"/>
                  <a:pt x="1701" y="820"/>
                </a:cubicBezTo>
                <a:moveTo>
                  <a:pt x="1263" y="250"/>
                </a:moveTo>
                <a:cubicBezTo>
                  <a:pt x="1398" y="387"/>
                  <a:pt x="1398" y="387"/>
                  <a:pt x="1398" y="387"/>
                </a:cubicBezTo>
                <a:cubicBezTo>
                  <a:pt x="1482" y="310"/>
                  <a:pt x="1590" y="261"/>
                  <a:pt x="1757" y="261"/>
                </a:cubicBezTo>
                <a:cubicBezTo>
                  <a:pt x="1987" y="261"/>
                  <a:pt x="2085" y="307"/>
                  <a:pt x="2085" y="437"/>
                </a:cubicBezTo>
                <a:cubicBezTo>
                  <a:pt x="2085" y="576"/>
                  <a:pt x="2085" y="576"/>
                  <a:pt x="2085" y="576"/>
                </a:cubicBezTo>
                <a:cubicBezTo>
                  <a:pt x="1641" y="576"/>
                  <a:pt x="1641" y="576"/>
                  <a:pt x="1641" y="576"/>
                </a:cubicBezTo>
                <a:cubicBezTo>
                  <a:pt x="1470" y="576"/>
                  <a:pt x="1340" y="623"/>
                  <a:pt x="1253" y="698"/>
                </a:cubicBezTo>
                <a:cubicBezTo>
                  <a:pt x="1179" y="626"/>
                  <a:pt x="1064" y="580"/>
                  <a:pt x="901" y="570"/>
                </a:cubicBezTo>
                <a:cubicBezTo>
                  <a:pt x="636" y="554"/>
                  <a:pt x="636" y="554"/>
                  <a:pt x="636" y="554"/>
                </a:cubicBezTo>
                <a:cubicBezTo>
                  <a:pt x="475" y="543"/>
                  <a:pt x="425" y="484"/>
                  <a:pt x="425" y="424"/>
                </a:cubicBezTo>
                <a:cubicBezTo>
                  <a:pt x="425" y="330"/>
                  <a:pt x="494" y="259"/>
                  <a:pt x="699" y="259"/>
                </a:cubicBezTo>
                <a:cubicBezTo>
                  <a:pt x="872" y="259"/>
                  <a:pt x="1001" y="311"/>
                  <a:pt x="1127" y="386"/>
                </a:cubicBezTo>
                <a:lnTo>
                  <a:pt x="1263" y="2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6561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(Light Green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850" y="334567"/>
            <a:ext cx="6334125" cy="319920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87BB0EB-F3B9-4A05-86F0-1FE976D22FAC}" type="datetime4">
              <a:rPr lang="en-GB" smtClean="0"/>
              <a:t>23 April 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Sage presentation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C173A23-9EAF-448F-A700-9AC7A106503C}" type="slidenum">
              <a:rPr lang="en-GB" smtClean="0"/>
              <a:pPr/>
              <a:t>‹N°›</a:t>
            </a:fld>
            <a:endParaRPr lang="en-GB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23850" y="4815758"/>
            <a:ext cx="8496300" cy="0"/>
          </a:xfrm>
          <a:prstGeom prst="line">
            <a:avLst/>
          </a:prstGeom>
          <a:ln w="19050" cap="rnd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 5"/>
          <p:cNvSpPr>
            <a:spLocks noChangeAspect="1" noEditPoints="1"/>
          </p:cNvSpPr>
          <p:nvPr userDrawn="1"/>
        </p:nvSpPr>
        <p:spPr bwMode="auto">
          <a:xfrm>
            <a:off x="7707600" y="334800"/>
            <a:ext cx="1112400" cy="430271"/>
          </a:xfrm>
          <a:custGeom>
            <a:avLst/>
            <a:gdLst>
              <a:gd name="T0" fmla="*/ 3988 w 4644"/>
              <a:gd name="T1" fmla="*/ 0 h 1957"/>
              <a:gd name="T2" fmla="*/ 3529 w 4644"/>
              <a:gd name="T3" fmla="*/ 16 h 1957"/>
              <a:gd name="T4" fmla="*/ 3208 w 4644"/>
              <a:gd name="T5" fmla="*/ 162 h 1957"/>
              <a:gd name="T6" fmla="*/ 2373 w 4644"/>
              <a:gd name="T7" fmla="*/ 168 h 1957"/>
              <a:gd name="T8" fmla="*/ 1742 w 4644"/>
              <a:gd name="T9" fmla="*/ 1 h 1957"/>
              <a:gd name="T10" fmla="*/ 699 w 4644"/>
              <a:gd name="T11" fmla="*/ 0 h 1957"/>
              <a:gd name="T12" fmla="*/ 564 w 4644"/>
              <a:gd name="T13" fmla="*/ 811 h 1957"/>
              <a:gd name="T14" fmla="*/ 1042 w 4644"/>
              <a:gd name="T15" fmla="*/ 967 h 1957"/>
              <a:gd name="T16" fmla="*/ 224 w 4644"/>
              <a:gd name="T17" fmla="*/ 967 h 1957"/>
              <a:gd name="T18" fmla="*/ 702 w 4644"/>
              <a:gd name="T19" fmla="*/ 1403 h 1957"/>
              <a:gd name="T20" fmla="*/ 1685 w 4644"/>
              <a:gd name="T21" fmla="*/ 1404 h 1957"/>
              <a:gd name="T22" fmla="*/ 2085 w 4644"/>
              <a:gd name="T23" fmla="*/ 1266 h 1957"/>
              <a:gd name="T24" fmla="*/ 2406 w 4644"/>
              <a:gd name="T25" fmla="*/ 1406 h 1957"/>
              <a:gd name="T26" fmla="*/ 2795 w 4644"/>
              <a:gd name="T27" fmla="*/ 1403 h 1957"/>
              <a:gd name="T28" fmla="*/ 3208 w 4644"/>
              <a:gd name="T29" fmla="*/ 1384 h 1957"/>
              <a:gd name="T30" fmla="*/ 2530 w 4644"/>
              <a:gd name="T31" fmla="*/ 1557 h 1957"/>
              <a:gd name="T32" fmla="*/ 2836 w 4644"/>
              <a:gd name="T33" fmla="*/ 1957 h 1957"/>
              <a:gd name="T34" fmla="*/ 3529 w 4644"/>
              <a:gd name="T35" fmla="*/ 1239 h 1957"/>
              <a:gd name="T36" fmla="*/ 4611 w 4644"/>
              <a:gd name="T37" fmla="*/ 1164 h 1957"/>
              <a:gd name="T38" fmla="*/ 4024 w 4644"/>
              <a:gd name="T39" fmla="*/ 1146 h 1957"/>
              <a:gd name="T40" fmla="*/ 4635 w 4644"/>
              <a:gd name="T41" fmla="*/ 838 h 1957"/>
              <a:gd name="T42" fmla="*/ 4395 w 4644"/>
              <a:gd name="T43" fmla="*/ 597 h 1957"/>
              <a:gd name="T44" fmla="*/ 4022 w 4644"/>
              <a:gd name="T45" fmla="*/ 242 h 1957"/>
              <a:gd name="T46" fmla="*/ 2541 w 4644"/>
              <a:gd name="T47" fmla="*/ 702 h 1957"/>
              <a:gd name="T48" fmla="*/ 2882 w 4644"/>
              <a:gd name="T49" fmla="*/ 271 h 1957"/>
              <a:gd name="T50" fmla="*/ 3207 w 4644"/>
              <a:gd name="T51" fmla="*/ 702 h 1957"/>
              <a:gd name="T52" fmla="*/ 2882 w 4644"/>
              <a:gd name="T53" fmla="*/ 1130 h 1957"/>
              <a:gd name="T54" fmla="*/ 2541 w 4644"/>
              <a:gd name="T55" fmla="*/ 702 h 1957"/>
              <a:gd name="T56" fmla="*/ 2085 w 4644"/>
              <a:gd name="T57" fmla="*/ 820 h 1957"/>
              <a:gd name="T58" fmla="*/ 1726 w 4644"/>
              <a:gd name="T59" fmla="*/ 1157 h 1957"/>
              <a:gd name="T60" fmla="*/ 1701 w 4644"/>
              <a:gd name="T61" fmla="*/ 820 h 1957"/>
              <a:gd name="T62" fmla="*/ 1398 w 4644"/>
              <a:gd name="T63" fmla="*/ 387 h 1957"/>
              <a:gd name="T64" fmla="*/ 2085 w 4644"/>
              <a:gd name="T65" fmla="*/ 437 h 1957"/>
              <a:gd name="T66" fmla="*/ 1641 w 4644"/>
              <a:gd name="T67" fmla="*/ 576 h 1957"/>
              <a:gd name="T68" fmla="*/ 901 w 4644"/>
              <a:gd name="T69" fmla="*/ 570 h 1957"/>
              <a:gd name="T70" fmla="*/ 425 w 4644"/>
              <a:gd name="T71" fmla="*/ 424 h 1957"/>
              <a:gd name="T72" fmla="*/ 1127 w 4644"/>
              <a:gd name="T73" fmla="*/ 386 h 19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644" h="1957">
                <a:moveTo>
                  <a:pt x="4643" y="645"/>
                </a:moveTo>
                <a:cubicBezTo>
                  <a:pt x="4641" y="241"/>
                  <a:pt x="4339" y="0"/>
                  <a:pt x="3988" y="0"/>
                </a:cubicBezTo>
                <a:cubicBezTo>
                  <a:pt x="3827" y="0"/>
                  <a:pt x="3656" y="47"/>
                  <a:pt x="3529" y="167"/>
                </a:cubicBezTo>
                <a:cubicBezTo>
                  <a:pt x="3529" y="16"/>
                  <a:pt x="3529" y="16"/>
                  <a:pt x="3529" y="16"/>
                </a:cubicBezTo>
                <a:cubicBezTo>
                  <a:pt x="3208" y="16"/>
                  <a:pt x="3208" y="16"/>
                  <a:pt x="3208" y="16"/>
                </a:cubicBezTo>
                <a:cubicBezTo>
                  <a:pt x="3208" y="162"/>
                  <a:pt x="3208" y="162"/>
                  <a:pt x="3208" y="162"/>
                </a:cubicBezTo>
                <a:cubicBezTo>
                  <a:pt x="3088" y="54"/>
                  <a:pt x="2959" y="0"/>
                  <a:pt x="2795" y="0"/>
                </a:cubicBezTo>
                <a:cubicBezTo>
                  <a:pt x="2587" y="0"/>
                  <a:pt x="2445" y="89"/>
                  <a:pt x="2373" y="168"/>
                </a:cubicBezTo>
                <a:cubicBezTo>
                  <a:pt x="2360" y="182"/>
                  <a:pt x="2349" y="195"/>
                  <a:pt x="2339" y="209"/>
                </a:cubicBezTo>
                <a:cubicBezTo>
                  <a:pt x="2235" y="58"/>
                  <a:pt x="2019" y="1"/>
                  <a:pt x="1742" y="1"/>
                </a:cubicBezTo>
                <a:cubicBezTo>
                  <a:pt x="1534" y="1"/>
                  <a:pt x="1379" y="38"/>
                  <a:pt x="1262" y="144"/>
                </a:cubicBezTo>
                <a:cubicBezTo>
                  <a:pt x="1117" y="55"/>
                  <a:pt x="943" y="0"/>
                  <a:pt x="699" y="0"/>
                </a:cubicBezTo>
                <a:cubicBezTo>
                  <a:pt x="362" y="0"/>
                  <a:pt x="104" y="143"/>
                  <a:pt x="104" y="422"/>
                </a:cubicBezTo>
                <a:cubicBezTo>
                  <a:pt x="104" y="657"/>
                  <a:pt x="299" y="792"/>
                  <a:pt x="564" y="811"/>
                </a:cubicBezTo>
                <a:cubicBezTo>
                  <a:pt x="847" y="832"/>
                  <a:pt x="847" y="832"/>
                  <a:pt x="847" y="832"/>
                </a:cubicBezTo>
                <a:cubicBezTo>
                  <a:pt x="957" y="840"/>
                  <a:pt x="1042" y="870"/>
                  <a:pt x="1042" y="967"/>
                </a:cubicBezTo>
                <a:cubicBezTo>
                  <a:pt x="1042" y="1084"/>
                  <a:pt x="910" y="1143"/>
                  <a:pt x="727" y="1143"/>
                </a:cubicBezTo>
                <a:cubicBezTo>
                  <a:pt x="513" y="1143"/>
                  <a:pt x="362" y="1084"/>
                  <a:pt x="224" y="967"/>
                </a:cubicBezTo>
                <a:cubicBezTo>
                  <a:pt x="0" y="1157"/>
                  <a:pt x="0" y="1157"/>
                  <a:pt x="0" y="1157"/>
                </a:cubicBezTo>
                <a:cubicBezTo>
                  <a:pt x="205" y="1322"/>
                  <a:pt x="444" y="1403"/>
                  <a:pt x="702" y="1403"/>
                </a:cubicBezTo>
                <a:cubicBezTo>
                  <a:pt x="921" y="1403"/>
                  <a:pt x="1112" y="1349"/>
                  <a:pt x="1232" y="1250"/>
                </a:cubicBezTo>
                <a:cubicBezTo>
                  <a:pt x="1327" y="1345"/>
                  <a:pt x="1482" y="1404"/>
                  <a:pt x="1685" y="1404"/>
                </a:cubicBezTo>
                <a:cubicBezTo>
                  <a:pt x="1902" y="1404"/>
                  <a:pt x="2012" y="1361"/>
                  <a:pt x="2079" y="1266"/>
                </a:cubicBezTo>
                <a:cubicBezTo>
                  <a:pt x="2085" y="1266"/>
                  <a:pt x="2085" y="1266"/>
                  <a:pt x="2085" y="1266"/>
                </a:cubicBezTo>
                <a:cubicBezTo>
                  <a:pt x="2085" y="1406"/>
                  <a:pt x="2085" y="1406"/>
                  <a:pt x="2085" y="1406"/>
                </a:cubicBezTo>
                <a:cubicBezTo>
                  <a:pt x="2406" y="1406"/>
                  <a:pt x="2406" y="1406"/>
                  <a:pt x="2406" y="1406"/>
                </a:cubicBezTo>
                <a:cubicBezTo>
                  <a:pt x="2406" y="1267"/>
                  <a:pt x="2406" y="1267"/>
                  <a:pt x="2406" y="1267"/>
                </a:cubicBezTo>
                <a:cubicBezTo>
                  <a:pt x="2485" y="1336"/>
                  <a:pt x="2615" y="1403"/>
                  <a:pt x="2795" y="1403"/>
                </a:cubicBezTo>
                <a:cubicBezTo>
                  <a:pt x="2959" y="1403"/>
                  <a:pt x="3107" y="1338"/>
                  <a:pt x="3208" y="1243"/>
                </a:cubicBezTo>
                <a:cubicBezTo>
                  <a:pt x="3208" y="1384"/>
                  <a:pt x="3208" y="1384"/>
                  <a:pt x="3208" y="1384"/>
                </a:cubicBezTo>
                <a:cubicBezTo>
                  <a:pt x="3208" y="1576"/>
                  <a:pt x="3057" y="1681"/>
                  <a:pt x="2842" y="1681"/>
                </a:cubicBezTo>
                <a:cubicBezTo>
                  <a:pt x="2719" y="1681"/>
                  <a:pt x="2609" y="1624"/>
                  <a:pt x="2530" y="1557"/>
                </a:cubicBezTo>
                <a:cubicBezTo>
                  <a:pt x="2282" y="1727"/>
                  <a:pt x="2282" y="1727"/>
                  <a:pt x="2282" y="1727"/>
                </a:cubicBezTo>
                <a:cubicBezTo>
                  <a:pt x="2423" y="1865"/>
                  <a:pt x="2631" y="1957"/>
                  <a:pt x="2836" y="1957"/>
                </a:cubicBezTo>
                <a:cubicBezTo>
                  <a:pt x="3201" y="1957"/>
                  <a:pt x="3529" y="1768"/>
                  <a:pt x="3529" y="1354"/>
                </a:cubicBezTo>
                <a:cubicBezTo>
                  <a:pt x="3529" y="1239"/>
                  <a:pt x="3529" y="1239"/>
                  <a:pt x="3529" y="1239"/>
                </a:cubicBezTo>
                <a:cubicBezTo>
                  <a:pt x="3666" y="1364"/>
                  <a:pt x="3855" y="1405"/>
                  <a:pt x="4030" y="1405"/>
                </a:cubicBezTo>
                <a:cubicBezTo>
                  <a:pt x="4244" y="1405"/>
                  <a:pt x="4454" y="1320"/>
                  <a:pt x="4611" y="1164"/>
                </a:cubicBezTo>
                <a:cubicBezTo>
                  <a:pt x="4396" y="1007"/>
                  <a:pt x="4396" y="1007"/>
                  <a:pt x="4396" y="1007"/>
                </a:cubicBezTo>
                <a:cubicBezTo>
                  <a:pt x="4302" y="1091"/>
                  <a:pt x="4146" y="1146"/>
                  <a:pt x="4024" y="1146"/>
                </a:cubicBezTo>
                <a:cubicBezTo>
                  <a:pt x="3804" y="1146"/>
                  <a:pt x="3652" y="1062"/>
                  <a:pt x="3652" y="839"/>
                </a:cubicBezTo>
                <a:cubicBezTo>
                  <a:pt x="4635" y="838"/>
                  <a:pt x="4635" y="838"/>
                  <a:pt x="4635" y="838"/>
                </a:cubicBezTo>
                <a:cubicBezTo>
                  <a:pt x="4635" y="838"/>
                  <a:pt x="4644" y="714"/>
                  <a:pt x="4643" y="645"/>
                </a:cubicBezTo>
                <a:moveTo>
                  <a:pt x="4395" y="597"/>
                </a:moveTo>
                <a:cubicBezTo>
                  <a:pt x="3652" y="597"/>
                  <a:pt x="3652" y="597"/>
                  <a:pt x="3652" y="597"/>
                </a:cubicBezTo>
                <a:cubicBezTo>
                  <a:pt x="3652" y="357"/>
                  <a:pt x="3826" y="242"/>
                  <a:pt x="4022" y="242"/>
                </a:cubicBezTo>
                <a:cubicBezTo>
                  <a:pt x="4218" y="242"/>
                  <a:pt x="4395" y="360"/>
                  <a:pt x="4395" y="597"/>
                </a:cubicBezTo>
                <a:moveTo>
                  <a:pt x="2541" y="702"/>
                </a:moveTo>
                <a:cubicBezTo>
                  <a:pt x="2538" y="476"/>
                  <a:pt x="2547" y="440"/>
                  <a:pt x="2606" y="377"/>
                </a:cubicBezTo>
                <a:cubicBezTo>
                  <a:pt x="2651" y="328"/>
                  <a:pt x="2749" y="271"/>
                  <a:pt x="2882" y="271"/>
                </a:cubicBezTo>
                <a:cubicBezTo>
                  <a:pt x="3012" y="271"/>
                  <a:pt x="3097" y="328"/>
                  <a:pt x="3142" y="377"/>
                </a:cubicBezTo>
                <a:cubicBezTo>
                  <a:pt x="3200" y="440"/>
                  <a:pt x="3207" y="478"/>
                  <a:pt x="3207" y="702"/>
                </a:cubicBezTo>
                <a:cubicBezTo>
                  <a:pt x="3207" y="923"/>
                  <a:pt x="3200" y="961"/>
                  <a:pt x="3142" y="1024"/>
                </a:cubicBezTo>
                <a:cubicBezTo>
                  <a:pt x="3097" y="1073"/>
                  <a:pt x="3012" y="1130"/>
                  <a:pt x="2882" y="1130"/>
                </a:cubicBezTo>
                <a:cubicBezTo>
                  <a:pt x="2749" y="1130"/>
                  <a:pt x="2651" y="1073"/>
                  <a:pt x="2606" y="1024"/>
                </a:cubicBezTo>
                <a:cubicBezTo>
                  <a:pt x="2547" y="961"/>
                  <a:pt x="2544" y="926"/>
                  <a:pt x="2541" y="702"/>
                </a:cubicBezTo>
                <a:moveTo>
                  <a:pt x="1701" y="820"/>
                </a:moveTo>
                <a:cubicBezTo>
                  <a:pt x="2085" y="820"/>
                  <a:pt x="2085" y="820"/>
                  <a:pt x="2085" y="820"/>
                </a:cubicBezTo>
                <a:cubicBezTo>
                  <a:pt x="2085" y="920"/>
                  <a:pt x="2085" y="920"/>
                  <a:pt x="2085" y="920"/>
                </a:cubicBezTo>
                <a:cubicBezTo>
                  <a:pt x="2085" y="1133"/>
                  <a:pt x="1994" y="1157"/>
                  <a:pt x="1726" y="1157"/>
                </a:cubicBezTo>
                <a:cubicBezTo>
                  <a:pt x="1509" y="1157"/>
                  <a:pt x="1424" y="1076"/>
                  <a:pt x="1424" y="984"/>
                </a:cubicBezTo>
                <a:cubicBezTo>
                  <a:pt x="1424" y="884"/>
                  <a:pt x="1512" y="820"/>
                  <a:pt x="1701" y="820"/>
                </a:cubicBezTo>
                <a:moveTo>
                  <a:pt x="1263" y="250"/>
                </a:moveTo>
                <a:cubicBezTo>
                  <a:pt x="1398" y="387"/>
                  <a:pt x="1398" y="387"/>
                  <a:pt x="1398" y="387"/>
                </a:cubicBezTo>
                <a:cubicBezTo>
                  <a:pt x="1482" y="310"/>
                  <a:pt x="1590" y="261"/>
                  <a:pt x="1757" y="261"/>
                </a:cubicBezTo>
                <a:cubicBezTo>
                  <a:pt x="1987" y="261"/>
                  <a:pt x="2085" y="307"/>
                  <a:pt x="2085" y="437"/>
                </a:cubicBezTo>
                <a:cubicBezTo>
                  <a:pt x="2085" y="576"/>
                  <a:pt x="2085" y="576"/>
                  <a:pt x="2085" y="576"/>
                </a:cubicBezTo>
                <a:cubicBezTo>
                  <a:pt x="1641" y="576"/>
                  <a:pt x="1641" y="576"/>
                  <a:pt x="1641" y="576"/>
                </a:cubicBezTo>
                <a:cubicBezTo>
                  <a:pt x="1470" y="576"/>
                  <a:pt x="1340" y="623"/>
                  <a:pt x="1253" y="698"/>
                </a:cubicBezTo>
                <a:cubicBezTo>
                  <a:pt x="1179" y="626"/>
                  <a:pt x="1064" y="580"/>
                  <a:pt x="901" y="570"/>
                </a:cubicBezTo>
                <a:cubicBezTo>
                  <a:pt x="636" y="554"/>
                  <a:pt x="636" y="554"/>
                  <a:pt x="636" y="554"/>
                </a:cubicBezTo>
                <a:cubicBezTo>
                  <a:pt x="475" y="543"/>
                  <a:pt x="425" y="484"/>
                  <a:pt x="425" y="424"/>
                </a:cubicBezTo>
                <a:cubicBezTo>
                  <a:pt x="425" y="330"/>
                  <a:pt x="494" y="259"/>
                  <a:pt x="699" y="259"/>
                </a:cubicBezTo>
                <a:cubicBezTo>
                  <a:pt x="872" y="259"/>
                  <a:pt x="1001" y="311"/>
                  <a:pt x="1127" y="386"/>
                </a:cubicBezTo>
                <a:lnTo>
                  <a:pt x="1263" y="2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0769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 Picture Divi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849" y="334565"/>
            <a:ext cx="6334125" cy="319127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GB" dirty="0"/>
          </a:p>
        </p:txBody>
      </p:sp>
      <p:pic>
        <p:nvPicPr>
          <p:cNvPr id="4" name="Picture 5"/>
          <p:cNvPicPr>
            <a:picLocks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8160" y="334963"/>
            <a:ext cx="1111990" cy="4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0769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3850" y="334567"/>
            <a:ext cx="8496300" cy="96083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smtClean="0"/>
              <a:t>Modifiez le style du titre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3850" y="1446610"/>
            <a:ext cx="8496300" cy="319206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651375" y="4823172"/>
            <a:ext cx="2146303" cy="185259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defRPr sz="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2EDF9768-3131-47D8-8399-C2160FAB6CE0}" type="datetime4">
              <a:rPr lang="en-GB" smtClean="0"/>
              <a:t>23 April 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" y="4823172"/>
            <a:ext cx="4160838" cy="185738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defRPr sz="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dirty="0" smtClean="0"/>
              <a:t>Sage presentation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94433" y="4823172"/>
            <a:ext cx="1625716" cy="185738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C173A23-9EAF-448F-A700-9AC7A106503C}" type="slidenum">
              <a:rPr lang="en-GB" smtClean="0"/>
              <a:pPr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2421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ts val="3000"/>
        </a:lnSpc>
        <a:spcBef>
          <a:spcPct val="0"/>
        </a:spcBef>
        <a:buNone/>
        <a:tabLst>
          <a:tab pos="2152650" algn="l"/>
        </a:tabLst>
        <a:defRPr sz="2800" kern="1200" spc="-50" baseline="0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ts val="2600"/>
        </a:lnSpc>
        <a:spcBef>
          <a:spcPts val="0"/>
        </a:spcBef>
        <a:buFontTx/>
        <a:buNone/>
        <a:defRPr sz="24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269875" indent="-269875" algn="l" defTabSz="914400" rtl="0" eaLnBrk="1" latinLnBrk="0" hangingPunct="1">
        <a:lnSpc>
          <a:spcPts val="2600"/>
        </a:lnSpc>
        <a:spcBef>
          <a:spcPts val="0"/>
        </a:spcBef>
        <a:buFont typeface="Arial" pitchFamily="34" charset="0"/>
        <a:buChar char="•"/>
        <a:defRPr sz="24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30238" indent="-360363" algn="l" defTabSz="914400" rtl="0" eaLnBrk="1" latinLnBrk="0" hangingPunct="1">
        <a:lnSpc>
          <a:spcPts val="2600"/>
        </a:lnSpc>
        <a:spcBef>
          <a:spcPts val="0"/>
        </a:spcBef>
        <a:buFont typeface="Arial" pitchFamily="34" charset="0"/>
        <a:buChar char="−"/>
        <a:defRPr sz="24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00113" indent="-269875" algn="l" defTabSz="914400" rtl="0" eaLnBrk="1" latinLnBrk="0" hangingPunct="1">
        <a:lnSpc>
          <a:spcPts val="2600"/>
        </a:lnSpc>
        <a:spcBef>
          <a:spcPts val="0"/>
        </a:spcBef>
        <a:buFont typeface="Arial" pitchFamily="34" charset="0"/>
        <a:buChar char="•"/>
        <a:defRPr sz="24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258888" indent="-358775" algn="l" defTabSz="914400" rtl="0" eaLnBrk="1" latinLnBrk="0" hangingPunct="1">
        <a:lnSpc>
          <a:spcPts val="2600"/>
        </a:lnSpc>
        <a:spcBef>
          <a:spcPts val="0"/>
        </a:spcBef>
        <a:buFont typeface="Arial" pitchFamily="34" charset="0"/>
        <a:buChar char="−"/>
        <a:defRPr sz="24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850" y="334567"/>
            <a:ext cx="7591425" cy="3338908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GB" dirty="0" smtClean="0"/>
              <a:t>Sage View &amp; Sign</a:t>
            </a:r>
            <a:br>
              <a:rPr lang="en-GB" dirty="0" smtClean="0"/>
            </a:br>
            <a:r>
              <a:rPr lang="en-GB" dirty="0" smtClean="0">
                <a:solidFill>
                  <a:srgbClr val="41A940"/>
                </a:solidFill>
              </a:rPr>
              <a:t>Application Mobile</a:t>
            </a:r>
            <a:r>
              <a:rPr lang="en-GB" dirty="0" smtClean="0"/>
              <a:t/>
            </a:r>
            <a:br>
              <a:rPr lang="en-GB" dirty="0" smtClean="0"/>
            </a:br>
            <a:endParaRPr lang="en-US" spc="-150" dirty="0">
              <a:solidFill>
                <a:srgbClr val="41A94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23855" y="4452004"/>
            <a:ext cx="6264274" cy="184666"/>
          </a:xfrm>
        </p:spPr>
        <p:txBody>
          <a:bodyPr/>
          <a:lstStyle/>
          <a:p>
            <a:fld id="{CAC7B818-1DF4-4AEC-B731-80AF2A2096DE}" type="datetime4">
              <a:rPr lang="en-GB" smtClean="0"/>
              <a:t>23 April 2015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7236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D9230-E5D7-4C09-8A02-A714CB3BC705}" type="datetime4">
              <a:rPr lang="en-GB" smtClean="0"/>
              <a:t>23 April 2015</a:t>
            </a:fld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3A23-9EAF-448F-A700-9AC7A106503C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23850" y="4823172"/>
            <a:ext cx="4160838" cy="185738"/>
          </a:xfrm>
        </p:spPr>
        <p:txBody>
          <a:bodyPr/>
          <a:lstStyle/>
          <a:p>
            <a:r>
              <a:rPr lang="en-GB" dirty="0"/>
              <a:t>Sage </a:t>
            </a:r>
            <a:r>
              <a:rPr lang="en-GB" dirty="0" smtClean="0"/>
              <a:t>View &amp; Sign</a:t>
            </a:r>
            <a:endParaRPr lang="en-GB" dirty="0"/>
          </a:p>
        </p:txBody>
      </p:sp>
      <p:sp>
        <p:nvSpPr>
          <p:cNvPr id="6" name="ZoneTexte 5"/>
          <p:cNvSpPr txBox="1"/>
          <p:nvPr/>
        </p:nvSpPr>
        <p:spPr>
          <a:xfrm>
            <a:off x="382385" y="618714"/>
            <a:ext cx="2552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Remise dans un fichier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3109" y="143172"/>
            <a:ext cx="2703158" cy="46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233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D9230-E5D7-4C09-8A02-A714CB3BC705}" type="datetime4">
              <a:rPr lang="en-GB" smtClean="0"/>
              <a:t>23 April 2015</a:t>
            </a:fld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3A23-9EAF-448F-A700-9AC7A106503C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23850" y="4823172"/>
            <a:ext cx="4160838" cy="185738"/>
          </a:xfrm>
        </p:spPr>
        <p:txBody>
          <a:bodyPr/>
          <a:lstStyle/>
          <a:p>
            <a:r>
              <a:rPr lang="en-GB" dirty="0"/>
              <a:t>Sage </a:t>
            </a:r>
            <a:r>
              <a:rPr lang="en-GB" dirty="0" smtClean="0"/>
              <a:t>View &amp; Sign</a:t>
            </a:r>
            <a:endParaRPr lang="en-GB" dirty="0"/>
          </a:p>
        </p:txBody>
      </p:sp>
      <p:sp>
        <p:nvSpPr>
          <p:cNvPr id="6" name="ZoneTexte 5"/>
          <p:cNvSpPr txBox="1"/>
          <p:nvPr/>
        </p:nvSpPr>
        <p:spPr>
          <a:xfrm>
            <a:off x="382385" y="618714"/>
            <a:ext cx="25520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Refus au niveau Remise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2294" y="143172"/>
            <a:ext cx="2615841" cy="46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206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D9230-E5D7-4C09-8A02-A714CB3BC705}" type="datetime4">
              <a:rPr lang="en-GB" smtClean="0"/>
              <a:t>23 April 2015</a:t>
            </a:fld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3A23-9EAF-448F-A700-9AC7A106503C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23850" y="4823172"/>
            <a:ext cx="4160838" cy="185738"/>
          </a:xfrm>
        </p:spPr>
        <p:txBody>
          <a:bodyPr/>
          <a:lstStyle/>
          <a:p>
            <a:r>
              <a:rPr lang="en-GB" dirty="0"/>
              <a:t>Sage </a:t>
            </a:r>
            <a:r>
              <a:rPr lang="en-GB" dirty="0" smtClean="0"/>
              <a:t>View &amp; Sign</a:t>
            </a:r>
            <a:endParaRPr lang="en-GB" dirty="0"/>
          </a:p>
        </p:txBody>
      </p:sp>
      <p:sp>
        <p:nvSpPr>
          <p:cNvPr id="6" name="ZoneTexte 5"/>
          <p:cNvSpPr txBox="1"/>
          <p:nvPr/>
        </p:nvSpPr>
        <p:spPr>
          <a:xfrm>
            <a:off x="382385" y="618714"/>
            <a:ext cx="25520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Transaction dans une remise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2447" y="128057"/>
            <a:ext cx="2651170" cy="46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664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D9230-E5D7-4C09-8A02-A714CB3BC705}" type="datetime4">
              <a:rPr lang="en-GB" smtClean="0"/>
              <a:t>23 April 2015</a:t>
            </a:fld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3A23-9EAF-448F-A700-9AC7A106503C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23850" y="4823172"/>
            <a:ext cx="4160838" cy="185738"/>
          </a:xfrm>
        </p:spPr>
        <p:txBody>
          <a:bodyPr/>
          <a:lstStyle/>
          <a:p>
            <a:r>
              <a:rPr lang="en-GB" dirty="0"/>
              <a:t>Sage </a:t>
            </a:r>
            <a:r>
              <a:rPr lang="en-GB" dirty="0" smtClean="0"/>
              <a:t>View &amp; Sign</a:t>
            </a:r>
            <a:endParaRPr lang="en-GB" dirty="0"/>
          </a:p>
        </p:txBody>
      </p:sp>
      <p:sp>
        <p:nvSpPr>
          <p:cNvPr id="6" name="ZoneTexte 5"/>
          <p:cNvSpPr txBox="1"/>
          <p:nvPr/>
        </p:nvSpPr>
        <p:spPr>
          <a:xfrm>
            <a:off x="382385" y="618714"/>
            <a:ext cx="25520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Transaction refusée dans une remise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7585" y="143172"/>
            <a:ext cx="2656552" cy="46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18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D9230-E5D7-4C09-8A02-A714CB3BC705}" type="datetime4">
              <a:rPr lang="en-GB" smtClean="0"/>
              <a:t>23 April 2015</a:t>
            </a:fld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3A23-9EAF-448F-A700-9AC7A106503C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23850" y="4823172"/>
            <a:ext cx="4160838" cy="185738"/>
          </a:xfrm>
        </p:spPr>
        <p:txBody>
          <a:bodyPr/>
          <a:lstStyle/>
          <a:p>
            <a:r>
              <a:rPr lang="en-GB" dirty="0"/>
              <a:t>Sage </a:t>
            </a:r>
            <a:r>
              <a:rPr lang="en-GB" dirty="0" smtClean="0"/>
              <a:t>View &amp; Sign</a:t>
            </a:r>
            <a:endParaRPr lang="en-GB" dirty="0"/>
          </a:p>
        </p:txBody>
      </p:sp>
      <p:sp>
        <p:nvSpPr>
          <p:cNvPr id="6" name="ZoneTexte 5"/>
          <p:cNvSpPr txBox="1"/>
          <p:nvPr/>
        </p:nvSpPr>
        <p:spPr>
          <a:xfrm>
            <a:off x="382385" y="618714"/>
            <a:ext cx="25520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Signature au niveau remise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2448" y="143172"/>
            <a:ext cx="2664480" cy="46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12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D9230-E5D7-4C09-8A02-A714CB3BC705}" type="datetime4">
              <a:rPr lang="en-GB" smtClean="0"/>
              <a:t>23 April 2015</a:t>
            </a:fld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3A23-9EAF-448F-A700-9AC7A106503C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23850" y="4823172"/>
            <a:ext cx="4160838" cy="185738"/>
          </a:xfrm>
        </p:spPr>
        <p:txBody>
          <a:bodyPr/>
          <a:lstStyle/>
          <a:p>
            <a:r>
              <a:rPr lang="en-GB" dirty="0"/>
              <a:t>Sage </a:t>
            </a:r>
            <a:r>
              <a:rPr lang="en-GB" dirty="0" smtClean="0"/>
              <a:t>View &amp; Sign</a:t>
            </a:r>
            <a:endParaRPr lang="en-GB" dirty="0"/>
          </a:p>
        </p:txBody>
      </p:sp>
      <p:sp>
        <p:nvSpPr>
          <p:cNvPr id="6" name="ZoneTexte 5"/>
          <p:cNvSpPr txBox="1"/>
          <p:nvPr/>
        </p:nvSpPr>
        <p:spPr>
          <a:xfrm>
            <a:off x="382385" y="618714"/>
            <a:ext cx="25520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Signature au niveau remise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0403" y="67454"/>
            <a:ext cx="2741944" cy="46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516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D9230-E5D7-4C09-8A02-A714CB3BC705}" type="datetime4">
              <a:rPr lang="en-GB" smtClean="0"/>
              <a:t>23 April 2015</a:t>
            </a:fld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3A23-9EAF-448F-A700-9AC7A106503C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23850" y="4823172"/>
            <a:ext cx="4160838" cy="185738"/>
          </a:xfrm>
        </p:spPr>
        <p:txBody>
          <a:bodyPr/>
          <a:lstStyle/>
          <a:p>
            <a:r>
              <a:rPr lang="en-GB" dirty="0"/>
              <a:t>Sage </a:t>
            </a:r>
            <a:r>
              <a:rPr lang="en-GB" dirty="0" smtClean="0"/>
              <a:t>View &amp; Sign</a:t>
            </a:r>
            <a:endParaRPr lang="en-GB" dirty="0"/>
          </a:p>
        </p:txBody>
      </p:sp>
      <p:sp>
        <p:nvSpPr>
          <p:cNvPr id="6" name="ZoneTexte 5"/>
          <p:cNvSpPr txBox="1"/>
          <p:nvPr/>
        </p:nvSpPr>
        <p:spPr>
          <a:xfrm>
            <a:off x="382385" y="618714"/>
            <a:ext cx="25520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Signature au niveau remise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2895" y="72217"/>
            <a:ext cx="2676960" cy="46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951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D9230-E5D7-4C09-8A02-A714CB3BC705}" type="datetime4">
              <a:rPr lang="en-GB" smtClean="0"/>
              <a:t>23 April 2015</a:t>
            </a:fld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3A23-9EAF-448F-A700-9AC7A106503C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23850" y="4823172"/>
            <a:ext cx="4160838" cy="185738"/>
          </a:xfrm>
        </p:spPr>
        <p:txBody>
          <a:bodyPr/>
          <a:lstStyle/>
          <a:p>
            <a:r>
              <a:rPr lang="en-GB" dirty="0"/>
              <a:t>Sage </a:t>
            </a:r>
            <a:r>
              <a:rPr lang="en-GB" dirty="0" smtClean="0"/>
              <a:t>View &amp; Sign</a:t>
            </a:r>
            <a:endParaRPr lang="en-GB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6250" y="143172"/>
            <a:ext cx="2843563" cy="468000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382385" y="618714"/>
            <a:ext cx="2552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Gestion des verrous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0457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D9230-E5D7-4C09-8A02-A714CB3BC705}" type="datetime4">
              <a:rPr lang="en-GB" smtClean="0"/>
              <a:t>23 April 2015</a:t>
            </a:fld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3A23-9EAF-448F-A700-9AC7A106503C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23850" y="4823172"/>
            <a:ext cx="4160838" cy="185738"/>
          </a:xfrm>
        </p:spPr>
        <p:txBody>
          <a:bodyPr/>
          <a:lstStyle/>
          <a:p>
            <a:r>
              <a:rPr lang="en-GB" dirty="0"/>
              <a:t>Sage </a:t>
            </a:r>
            <a:r>
              <a:rPr lang="en-GB" dirty="0" smtClean="0"/>
              <a:t>View &amp; Sign</a:t>
            </a:r>
            <a:endParaRPr lang="en-GB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389" y="604645"/>
            <a:ext cx="7029524" cy="396000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7680913" y="976162"/>
            <a:ext cx="14630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Historique des signatures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33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391D6-D104-470A-9714-F1D5D5CA0C6D}" type="datetime4">
              <a:rPr lang="en-GB" smtClean="0"/>
              <a:t>23 April 2015</a:t>
            </a:fld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Sage </a:t>
            </a:r>
            <a:r>
              <a:rPr lang="en-GB" dirty="0" smtClean="0"/>
              <a:t>View &amp; Sign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3A23-9EAF-448F-A700-9AC7A106503C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1362635" y="1368955"/>
            <a:ext cx="6671022" cy="324386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FontTx/>
              <a:buNone/>
              <a:defRPr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269875" indent="-269875" algn="l" defTabSz="914400" rtl="0" eaLnBrk="1" latinLnBrk="0" hangingPunct="1">
              <a:lnSpc>
                <a:spcPts val="2600"/>
              </a:lnSpc>
              <a:spcBef>
                <a:spcPts val="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30238" indent="-360363" algn="l" defTabSz="914400" rtl="0" eaLnBrk="1" latinLnBrk="0" hangingPunct="1">
              <a:lnSpc>
                <a:spcPts val="2600"/>
              </a:lnSpc>
              <a:spcBef>
                <a:spcPts val="0"/>
              </a:spcBef>
              <a:buFont typeface="Arial" pitchFamily="34" charset="0"/>
              <a:buChar char="−"/>
              <a:defRPr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00113" indent="-269875" algn="l" defTabSz="914400" rtl="0" eaLnBrk="1" latinLnBrk="0" hangingPunct="1">
              <a:lnSpc>
                <a:spcPts val="2600"/>
              </a:lnSpc>
              <a:spcBef>
                <a:spcPts val="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258888" indent="-358775" algn="l" defTabSz="914400" rtl="0" eaLnBrk="1" latinLnBrk="0" hangingPunct="1">
              <a:lnSpc>
                <a:spcPts val="2600"/>
              </a:lnSpc>
              <a:spcBef>
                <a:spcPts val="0"/>
              </a:spcBef>
              <a:buFont typeface="Arial" pitchFamily="34" charset="0"/>
              <a:buChar char="−"/>
              <a:defRPr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1600"/>
              </a:lnSpc>
              <a:spcBef>
                <a:spcPts val="400"/>
              </a:spcBef>
            </a:pPr>
            <a:r>
              <a:rPr lang="fr-FR" dirty="0" smtClean="0">
                <a:solidFill>
                  <a:srgbClr val="41A940"/>
                </a:solidFill>
                <a:cs typeface="Calibri" pitchFamily="34" charset="0"/>
              </a:rPr>
              <a:t>Signature réelle des fichiers </a:t>
            </a:r>
          </a:p>
          <a:p>
            <a:pPr lvl="1" indent="0" algn="just">
              <a:lnSpc>
                <a:spcPts val="1600"/>
              </a:lnSpc>
              <a:spcBef>
                <a:spcPts val="400"/>
              </a:spcBef>
              <a:buNone/>
            </a:pPr>
            <a:endParaRPr lang="fr-FR" sz="1800" dirty="0">
              <a:solidFill>
                <a:schemeClr val="bg1"/>
              </a:solidFill>
              <a:latin typeface="+mj-lt"/>
              <a:cs typeface="Calibri" pitchFamily="34" charset="0"/>
            </a:endParaRPr>
          </a:p>
          <a:p>
            <a:pPr algn="just">
              <a:lnSpc>
                <a:spcPts val="1600"/>
              </a:lnSpc>
              <a:spcBef>
                <a:spcPts val="400"/>
              </a:spcBef>
            </a:pPr>
            <a:r>
              <a:rPr lang="fr-FR" sz="1800" dirty="0" smtClean="0">
                <a:solidFill>
                  <a:schemeClr val="bg1"/>
                </a:solidFill>
                <a:latin typeface="+mj-lt"/>
                <a:cs typeface="Calibri" pitchFamily="34" charset="0"/>
              </a:rPr>
              <a:t>Couplée à l’application mobile Sage eID Sign pour la signature réelle des fichiers bancaires </a:t>
            </a:r>
            <a:endParaRPr lang="fr-FR" sz="1800" dirty="0">
              <a:solidFill>
                <a:schemeClr val="bg1"/>
              </a:solidFill>
              <a:latin typeface="+mj-lt"/>
              <a:cs typeface="Calibri" pitchFamily="34" charset="0"/>
            </a:endParaRPr>
          </a:p>
          <a:p>
            <a:pPr algn="just">
              <a:lnSpc>
                <a:spcPts val="1600"/>
              </a:lnSpc>
              <a:spcBef>
                <a:spcPts val="400"/>
              </a:spcBef>
            </a:pPr>
            <a:endParaRPr lang="fr-FR" sz="1800" dirty="0" smtClean="0">
              <a:solidFill>
                <a:schemeClr val="bg1"/>
              </a:solidFill>
              <a:latin typeface="+mj-lt"/>
              <a:cs typeface="Calibri" pitchFamily="34" charset="0"/>
            </a:endParaRPr>
          </a:p>
          <a:p>
            <a:pPr algn="just">
              <a:lnSpc>
                <a:spcPts val="1600"/>
              </a:lnSpc>
              <a:spcBef>
                <a:spcPts val="400"/>
              </a:spcBef>
            </a:pPr>
            <a:endParaRPr lang="fr-FR" sz="1800" dirty="0" smtClean="0">
              <a:solidFill>
                <a:schemeClr val="bg1"/>
              </a:solidFill>
              <a:latin typeface="+mj-lt"/>
              <a:cs typeface="Calibri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362635" y="339011"/>
            <a:ext cx="5325036" cy="5672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1440652" y="397503"/>
            <a:ext cx="5229412" cy="461665"/>
          </a:xfrm>
          <a:prstGeom prst="rect">
            <a:avLst/>
          </a:prstGeom>
          <a:noFill/>
          <a:ln w="0"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fr-FR" sz="2400" spc="50" dirty="0" smtClean="0">
                <a:solidFill>
                  <a:schemeClr val="bg1"/>
                </a:solidFill>
              </a:rPr>
              <a:t>Demain?</a:t>
            </a:r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45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391D6-D104-470A-9714-F1D5D5CA0C6D}" type="datetime4">
              <a:rPr lang="en-GB" smtClean="0"/>
              <a:t>23 April 2015</a:t>
            </a:fld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3A23-9EAF-448F-A700-9AC7A106503C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323850" y="1404128"/>
            <a:ext cx="8096596" cy="29211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FontTx/>
              <a:buNone/>
              <a:defRPr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269875" indent="-269875" algn="l" defTabSz="914400" rtl="0" eaLnBrk="1" latinLnBrk="0" hangingPunct="1">
              <a:lnSpc>
                <a:spcPts val="2600"/>
              </a:lnSpc>
              <a:spcBef>
                <a:spcPts val="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30238" indent="-360363" algn="l" defTabSz="914400" rtl="0" eaLnBrk="1" latinLnBrk="0" hangingPunct="1">
              <a:lnSpc>
                <a:spcPts val="2600"/>
              </a:lnSpc>
              <a:spcBef>
                <a:spcPts val="0"/>
              </a:spcBef>
              <a:buFont typeface="Arial" pitchFamily="34" charset="0"/>
              <a:buChar char="−"/>
              <a:defRPr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00113" indent="-269875" algn="l" defTabSz="914400" rtl="0" eaLnBrk="1" latinLnBrk="0" hangingPunct="1">
              <a:lnSpc>
                <a:spcPts val="2600"/>
              </a:lnSpc>
              <a:spcBef>
                <a:spcPts val="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258888" indent="-358775" algn="l" defTabSz="914400" rtl="0" eaLnBrk="1" latinLnBrk="0" hangingPunct="1">
              <a:lnSpc>
                <a:spcPts val="2600"/>
              </a:lnSpc>
              <a:spcBef>
                <a:spcPts val="0"/>
              </a:spcBef>
              <a:buFont typeface="Arial" pitchFamily="34" charset="0"/>
              <a:buChar char="−"/>
              <a:defRPr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1200"/>
              </a:lnSpc>
              <a:spcBef>
                <a:spcPts val="400"/>
              </a:spcBef>
            </a:pPr>
            <a:endParaRPr lang="fr-FR" dirty="0" smtClean="0">
              <a:solidFill>
                <a:srgbClr val="41A940"/>
              </a:solidFill>
              <a:latin typeface="+mj-lt"/>
              <a:cs typeface="Calibri" pitchFamily="34" charset="0"/>
            </a:endParaRPr>
          </a:p>
          <a:p>
            <a:pPr>
              <a:lnSpc>
                <a:spcPts val="1600"/>
              </a:lnSpc>
              <a:spcBef>
                <a:spcPts val="400"/>
              </a:spcBef>
            </a:pPr>
            <a:r>
              <a:rPr lang="fr-FR" dirty="0" smtClean="0">
                <a:solidFill>
                  <a:srgbClr val="41A940"/>
                </a:solidFill>
                <a:cs typeface="Calibri" pitchFamily="34" charset="0"/>
              </a:rPr>
              <a:t>Cette application est conçue </a:t>
            </a:r>
            <a:r>
              <a:rPr lang="fr-FR" dirty="0">
                <a:solidFill>
                  <a:srgbClr val="41A940"/>
                </a:solidFill>
                <a:cs typeface="Calibri" pitchFamily="34" charset="0"/>
              </a:rPr>
              <a:t>pour </a:t>
            </a:r>
            <a:r>
              <a:rPr lang="fr-FR" dirty="0" smtClean="0">
                <a:solidFill>
                  <a:srgbClr val="41A940"/>
                </a:solidFill>
                <a:cs typeface="Calibri" pitchFamily="34" charset="0"/>
              </a:rPr>
              <a:t>réaliser de la signature</a:t>
            </a:r>
          </a:p>
          <a:p>
            <a:pPr>
              <a:lnSpc>
                <a:spcPts val="1600"/>
              </a:lnSpc>
              <a:spcBef>
                <a:spcPts val="400"/>
              </a:spcBef>
            </a:pPr>
            <a:endParaRPr lang="fr-FR" dirty="0" smtClean="0">
              <a:solidFill>
                <a:srgbClr val="41A940"/>
              </a:solidFill>
              <a:cs typeface="Calibri" pitchFamily="34" charset="0"/>
            </a:endParaRPr>
          </a:p>
          <a:p>
            <a:pPr>
              <a:lnSpc>
                <a:spcPts val="1600"/>
              </a:lnSpc>
              <a:spcBef>
                <a:spcPts val="400"/>
              </a:spcBef>
            </a:pPr>
            <a:r>
              <a:rPr lang="fr-FR" dirty="0" smtClean="0">
                <a:solidFill>
                  <a:srgbClr val="41A940"/>
                </a:solidFill>
                <a:cs typeface="Calibri" pitchFamily="34" charset="0"/>
              </a:rPr>
              <a:t>interne par mot de passe et du paraphage de fichiers</a:t>
            </a:r>
          </a:p>
          <a:p>
            <a:pPr>
              <a:lnSpc>
                <a:spcPts val="1600"/>
              </a:lnSpc>
              <a:spcBef>
                <a:spcPts val="400"/>
              </a:spcBef>
            </a:pPr>
            <a:r>
              <a:rPr lang="fr-FR" dirty="0" smtClean="0">
                <a:solidFill>
                  <a:srgbClr val="41A940"/>
                </a:solidFill>
                <a:cs typeface="Calibri" pitchFamily="34" charset="0"/>
              </a:rPr>
              <a:t> </a:t>
            </a:r>
          </a:p>
          <a:p>
            <a:pPr>
              <a:lnSpc>
                <a:spcPts val="1600"/>
              </a:lnSpc>
              <a:spcBef>
                <a:spcPts val="400"/>
              </a:spcBef>
            </a:pPr>
            <a:r>
              <a:rPr lang="fr-FR" dirty="0" smtClean="0">
                <a:solidFill>
                  <a:srgbClr val="41A940"/>
                </a:solidFill>
                <a:cs typeface="Calibri" pitchFamily="34" charset="0"/>
              </a:rPr>
              <a:t>bancaires.</a:t>
            </a:r>
            <a:endParaRPr lang="fr-FR" dirty="0">
              <a:solidFill>
                <a:srgbClr val="41A940"/>
              </a:solidFill>
              <a:cs typeface="Calibri" pitchFamily="34" charset="0"/>
            </a:endParaRPr>
          </a:p>
          <a:p>
            <a:pPr algn="just">
              <a:lnSpc>
                <a:spcPts val="1200"/>
              </a:lnSpc>
              <a:spcBef>
                <a:spcPts val="400"/>
              </a:spcBef>
            </a:pPr>
            <a:endParaRPr lang="fr-FR" dirty="0">
              <a:solidFill>
                <a:srgbClr val="41A940"/>
              </a:solidFill>
              <a:latin typeface="+mj-lt"/>
              <a:cs typeface="Calibri" pitchFamily="34" charset="0"/>
            </a:endParaRPr>
          </a:p>
          <a:p>
            <a:pPr algn="just">
              <a:lnSpc>
                <a:spcPts val="1200"/>
              </a:lnSpc>
              <a:spcBef>
                <a:spcPts val="400"/>
              </a:spcBef>
            </a:pPr>
            <a:endParaRPr lang="fr-FR" dirty="0" smtClean="0">
              <a:solidFill>
                <a:srgbClr val="41A940"/>
              </a:solidFill>
              <a:latin typeface="+mj-lt"/>
              <a:cs typeface="Calibri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362635" y="339011"/>
            <a:ext cx="5325036" cy="5672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1440652" y="397503"/>
            <a:ext cx="5229412" cy="461665"/>
          </a:xfrm>
          <a:prstGeom prst="rect">
            <a:avLst/>
          </a:prstGeom>
          <a:noFill/>
          <a:ln w="0"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fr-FR" sz="2400" spc="50" dirty="0" smtClean="0">
                <a:solidFill>
                  <a:schemeClr val="bg1"/>
                </a:solidFill>
              </a:rPr>
              <a:t>Sage View &amp; Sign </a:t>
            </a:r>
            <a:endParaRPr lang="fr-FR" sz="2400" dirty="0">
              <a:solidFill>
                <a:schemeClr val="bg1"/>
              </a:solidFill>
            </a:endParaRPr>
          </a:p>
        </p:txBody>
      </p:sp>
      <p:sp>
        <p:nvSpPr>
          <p:cNvPr id="19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23850" y="4823172"/>
            <a:ext cx="4160838" cy="185738"/>
          </a:xfrm>
        </p:spPr>
        <p:txBody>
          <a:bodyPr/>
          <a:lstStyle/>
          <a:p>
            <a:r>
              <a:rPr lang="en-GB" dirty="0"/>
              <a:t>Sage </a:t>
            </a:r>
            <a:r>
              <a:rPr lang="en-GB" dirty="0" smtClean="0"/>
              <a:t>View &amp; Sign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0839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orop\Pictures\Teddle_UKI_07.08.13_448_fina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64818" y="-1047656"/>
            <a:ext cx="10534175" cy="7022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23850" y="326816"/>
            <a:ext cx="5104494" cy="3191273"/>
          </a:xfrm>
        </p:spPr>
        <p:txBody>
          <a:bodyPr/>
          <a:lstStyle/>
          <a:p>
            <a:r>
              <a:rPr lang="fr-FR" dirty="0" smtClean="0">
                <a:solidFill>
                  <a:srgbClr val="007F64"/>
                </a:solidFill>
              </a:rPr>
              <a:t>Merci</a:t>
            </a:r>
            <a:br>
              <a:rPr lang="fr-FR" dirty="0" smtClean="0">
                <a:solidFill>
                  <a:srgbClr val="007F64"/>
                </a:solidFill>
              </a:rPr>
            </a:br>
            <a:r>
              <a:rPr lang="fr-FR" dirty="0" smtClean="0">
                <a:solidFill>
                  <a:srgbClr val="007F64"/>
                </a:solidFill>
              </a:rPr>
              <a:t/>
            </a:r>
            <a:br>
              <a:rPr lang="fr-FR" dirty="0" smtClean="0">
                <a:solidFill>
                  <a:srgbClr val="007F64"/>
                </a:solidFill>
              </a:rPr>
            </a:br>
            <a:r>
              <a:rPr lang="fr-FR" dirty="0">
                <a:solidFill>
                  <a:srgbClr val="007F64"/>
                </a:solidFill>
              </a:rPr>
              <a:t/>
            </a:r>
            <a:br>
              <a:rPr lang="fr-FR" dirty="0">
                <a:solidFill>
                  <a:srgbClr val="007F64"/>
                </a:solidFill>
              </a:rPr>
            </a:br>
            <a:r>
              <a:rPr lang="fr-FR" dirty="0" smtClean="0">
                <a:solidFill>
                  <a:srgbClr val="007F64"/>
                </a:solidFill>
              </a:rPr>
              <a:t/>
            </a:r>
            <a:br>
              <a:rPr lang="fr-FR" dirty="0" smtClean="0">
                <a:solidFill>
                  <a:srgbClr val="007F64"/>
                </a:solidFill>
              </a:rPr>
            </a:br>
            <a:r>
              <a:rPr lang="fr-FR" dirty="0">
                <a:solidFill>
                  <a:srgbClr val="007F64"/>
                </a:solidFill>
              </a:rPr>
              <a:t/>
            </a:r>
            <a:br>
              <a:rPr lang="fr-FR" dirty="0">
                <a:solidFill>
                  <a:srgbClr val="007F64"/>
                </a:solidFill>
              </a:rPr>
            </a:br>
            <a:r>
              <a:rPr lang="fr-FR" dirty="0" smtClean="0">
                <a:solidFill>
                  <a:srgbClr val="007F64"/>
                </a:solidFill>
              </a:rPr>
              <a:t/>
            </a:r>
            <a:br>
              <a:rPr lang="fr-FR" dirty="0" smtClean="0">
                <a:solidFill>
                  <a:srgbClr val="007F64"/>
                </a:solidFill>
              </a:rPr>
            </a:br>
            <a:r>
              <a:rPr lang="fr-FR" dirty="0">
                <a:solidFill>
                  <a:srgbClr val="007F64"/>
                </a:solidFill>
              </a:rPr>
              <a:t/>
            </a:r>
            <a:br>
              <a:rPr lang="fr-FR" dirty="0">
                <a:solidFill>
                  <a:srgbClr val="007F64"/>
                </a:solidFill>
              </a:rPr>
            </a:br>
            <a:r>
              <a:rPr lang="fr-FR" dirty="0">
                <a:solidFill>
                  <a:srgbClr val="007F64"/>
                </a:solidFill>
              </a:rPr>
              <a:t/>
            </a:r>
            <a:br>
              <a:rPr lang="fr-FR" dirty="0">
                <a:solidFill>
                  <a:srgbClr val="007F64"/>
                </a:solidFill>
              </a:rPr>
            </a:br>
            <a:r>
              <a:rPr lang="fr-F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fr-F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fr-FR" noProof="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8057" y="354956"/>
            <a:ext cx="1072941" cy="476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046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391D6-D104-470A-9714-F1D5D5CA0C6D}" type="datetime4">
              <a:rPr lang="en-GB" smtClean="0"/>
              <a:t>23 April 2015</a:t>
            </a:fld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Sage </a:t>
            </a:r>
            <a:r>
              <a:rPr lang="en-GB" dirty="0" smtClean="0"/>
              <a:t>View &amp; Sign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3A23-9EAF-448F-A700-9AC7A106503C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1304446" y="1105989"/>
            <a:ext cx="5692600" cy="33528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FontTx/>
              <a:buNone/>
              <a:defRPr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269875" indent="-269875" algn="l" defTabSz="914400" rtl="0" eaLnBrk="1" latinLnBrk="0" hangingPunct="1">
              <a:lnSpc>
                <a:spcPts val="2600"/>
              </a:lnSpc>
              <a:spcBef>
                <a:spcPts val="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30238" indent="-360363" algn="l" defTabSz="914400" rtl="0" eaLnBrk="1" latinLnBrk="0" hangingPunct="1">
              <a:lnSpc>
                <a:spcPts val="2600"/>
              </a:lnSpc>
              <a:spcBef>
                <a:spcPts val="0"/>
              </a:spcBef>
              <a:buFont typeface="Arial" pitchFamily="34" charset="0"/>
              <a:buChar char="−"/>
              <a:defRPr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00113" indent="-269875" algn="l" defTabSz="914400" rtl="0" eaLnBrk="1" latinLnBrk="0" hangingPunct="1">
              <a:lnSpc>
                <a:spcPts val="2600"/>
              </a:lnSpc>
              <a:spcBef>
                <a:spcPts val="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258888" indent="-358775" algn="l" defTabSz="914400" rtl="0" eaLnBrk="1" latinLnBrk="0" hangingPunct="1">
              <a:lnSpc>
                <a:spcPts val="2600"/>
              </a:lnSpc>
              <a:spcBef>
                <a:spcPts val="0"/>
              </a:spcBef>
              <a:buFont typeface="Arial" pitchFamily="34" charset="0"/>
              <a:buChar char="−"/>
              <a:defRPr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600"/>
              </a:lnSpc>
              <a:spcBef>
                <a:spcPts val="400"/>
              </a:spcBef>
            </a:pPr>
            <a:endParaRPr lang="fr-FR" dirty="0" smtClean="0">
              <a:solidFill>
                <a:srgbClr val="41A940"/>
              </a:solidFill>
              <a:cs typeface="Calibri" pitchFamily="34" charset="0"/>
            </a:endParaRPr>
          </a:p>
          <a:p>
            <a:pPr algn="ctr">
              <a:lnSpc>
                <a:spcPts val="1600"/>
              </a:lnSpc>
              <a:spcBef>
                <a:spcPts val="400"/>
              </a:spcBef>
            </a:pPr>
            <a:r>
              <a:rPr lang="fr-FR" dirty="0" smtClean="0">
                <a:solidFill>
                  <a:srgbClr val="41A940"/>
                </a:solidFill>
                <a:cs typeface="Calibri" pitchFamily="34" charset="0"/>
              </a:rPr>
              <a:t>Cette application est disponible pour </a:t>
            </a:r>
          </a:p>
          <a:p>
            <a:pPr algn="ctr">
              <a:lnSpc>
                <a:spcPts val="1600"/>
              </a:lnSpc>
              <a:spcBef>
                <a:spcPts val="400"/>
              </a:spcBef>
            </a:pPr>
            <a:r>
              <a:rPr lang="fr-FR" dirty="0" smtClean="0">
                <a:solidFill>
                  <a:srgbClr val="41A940"/>
                </a:solidFill>
                <a:cs typeface="Calibri" pitchFamily="34" charset="0"/>
              </a:rPr>
              <a:t> </a:t>
            </a:r>
          </a:p>
          <a:p>
            <a:pPr algn="ctr"/>
            <a:r>
              <a:rPr lang="fr-FR" dirty="0">
                <a:solidFill>
                  <a:srgbClr val="41A940"/>
                </a:solidFill>
                <a:cs typeface="Calibri" pitchFamily="34" charset="0"/>
              </a:rPr>
              <a:t>Sage XRT Business Exchange </a:t>
            </a:r>
          </a:p>
          <a:p>
            <a:pPr algn="ctr">
              <a:lnSpc>
                <a:spcPts val="1600"/>
              </a:lnSpc>
              <a:spcBef>
                <a:spcPts val="400"/>
              </a:spcBef>
            </a:pPr>
            <a:endParaRPr lang="fr-FR" dirty="0" smtClean="0">
              <a:solidFill>
                <a:srgbClr val="41A940"/>
              </a:solidFill>
              <a:cs typeface="Calibri" pitchFamily="34" charset="0"/>
            </a:endParaRPr>
          </a:p>
          <a:p>
            <a:pPr algn="ctr">
              <a:lnSpc>
                <a:spcPts val="1600"/>
              </a:lnSpc>
              <a:spcBef>
                <a:spcPts val="400"/>
              </a:spcBef>
            </a:pPr>
            <a:r>
              <a:rPr lang="fr-FR" dirty="0" smtClean="0">
                <a:solidFill>
                  <a:srgbClr val="41A940"/>
                </a:solidFill>
                <a:cs typeface="Calibri" pitchFamily="34" charset="0"/>
              </a:rPr>
              <a:t>Sage XRT  Signature</a:t>
            </a:r>
          </a:p>
          <a:p>
            <a:pPr algn="ctr">
              <a:lnSpc>
                <a:spcPts val="1600"/>
              </a:lnSpc>
              <a:spcBef>
                <a:spcPts val="400"/>
              </a:spcBef>
            </a:pPr>
            <a:endParaRPr lang="fr-FR" dirty="0">
              <a:solidFill>
                <a:srgbClr val="41A940"/>
              </a:solidFill>
              <a:cs typeface="Calibri" pitchFamily="34" charset="0"/>
            </a:endParaRPr>
          </a:p>
          <a:p>
            <a:pPr algn="ctr">
              <a:lnSpc>
                <a:spcPts val="1600"/>
              </a:lnSpc>
              <a:spcBef>
                <a:spcPts val="400"/>
              </a:spcBef>
            </a:pPr>
            <a:r>
              <a:rPr lang="fr-FR" dirty="0" smtClean="0">
                <a:solidFill>
                  <a:srgbClr val="41A940"/>
                </a:solidFill>
                <a:cs typeface="Calibri" pitchFamily="34" charset="0"/>
              </a:rPr>
              <a:t>Elle est validée sur les environnements </a:t>
            </a:r>
          </a:p>
          <a:p>
            <a:pPr algn="ctr">
              <a:lnSpc>
                <a:spcPts val="1600"/>
              </a:lnSpc>
              <a:spcBef>
                <a:spcPts val="400"/>
              </a:spcBef>
            </a:pPr>
            <a:endParaRPr lang="fr-FR" dirty="0">
              <a:solidFill>
                <a:srgbClr val="41A940"/>
              </a:solidFill>
              <a:cs typeface="Calibri" pitchFamily="34" charset="0"/>
            </a:endParaRPr>
          </a:p>
          <a:p>
            <a:pPr algn="ctr">
              <a:lnSpc>
                <a:spcPts val="1600"/>
              </a:lnSpc>
              <a:spcBef>
                <a:spcPts val="400"/>
              </a:spcBef>
            </a:pPr>
            <a:r>
              <a:rPr lang="fr-FR" dirty="0" smtClean="0">
                <a:solidFill>
                  <a:srgbClr val="41A940"/>
                </a:solidFill>
                <a:cs typeface="Calibri" pitchFamily="34" charset="0"/>
              </a:rPr>
              <a:t>IOS</a:t>
            </a:r>
          </a:p>
          <a:p>
            <a:pPr algn="ctr">
              <a:lnSpc>
                <a:spcPts val="1600"/>
              </a:lnSpc>
              <a:spcBef>
                <a:spcPts val="400"/>
              </a:spcBef>
            </a:pPr>
            <a:endParaRPr lang="fr-FR" dirty="0" smtClean="0">
              <a:solidFill>
                <a:srgbClr val="41A940"/>
              </a:solidFill>
              <a:cs typeface="Calibri" pitchFamily="34" charset="0"/>
            </a:endParaRPr>
          </a:p>
          <a:p>
            <a:pPr algn="ctr">
              <a:lnSpc>
                <a:spcPts val="1600"/>
              </a:lnSpc>
              <a:spcBef>
                <a:spcPts val="400"/>
              </a:spcBef>
            </a:pPr>
            <a:r>
              <a:rPr lang="fr-FR" dirty="0" smtClean="0">
                <a:solidFill>
                  <a:srgbClr val="41A940"/>
                </a:solidFill>
                <a:cs typeface="Calibri" pitchFamily="34" charset="0"/>
              </a:rPr>
              <a:t>ANDROID</a:t>
            </a:r>
          </a:p>
          <a:p>
            <a:pPr algn="just">
              <a:lnSpc>
                <a:spcPts val="1600"/>
              </a:lnSpc>
              <a:spcBef>
                <a:spcPts val="400"/>
              </a:spcBef>
            </a:pPr>
            <a:endParaRPr lang="fr-FR" sz="1200" dirty="0" smtClean="0">
              <a:solidFill>
                <a:schemeClr val="bg1"/>
              </a:solidFill>
              <a:latin typeface="+mj-lt"/>
              <a:cs typeface="Calibri" pitchFamily="34" charset="0"/>
            </a:endParaRPr>
          </a:p>
          <a:p>
            <a:pPr algn="just">
              <a:lnSpc>
                <a:spcPts val="1600"/>
              </a:lnSpc>
              <a:spcBef>
                <a:spcPts val="400"/>
              </a:spcBef>
            </a:pPr>
            <a:endParaRPr lang="fr-FR" sz="1800" dirty="0" smtClean="0">
              <a:solidFill>
                <a:schemeClr val="bg1"/>
              </a:solidFill>
              <a:latin typeface="+mj-lt"/>
              <a:cs typeface="Calibri" pitchFamily="34" charset="0"/>
            </a:endParaRPr>
          </a:p>
          <a:p>
            <a:pPr marL="171450" indent="-171450" algn="just">
              <a:lnSpc>
                <a:spcPts val="16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fr-FR" sz="1800" dirty="0" smtClean="0">
              <a:solidFill>
                <a:schemeClr val="bg1"/>
              </a:solidFill>
              <a:latin typeface="+mj-lt"/>
              <a:cs typeface="Calibri" pitchFamily="34" charset="0"/>
            </a:endParaRPr>
          </a:p>
          <a:p>
            <a:pPr marL="171450" indent="-171450" algn="just">
              <a:lnSpc>
                <a:spcPts val="16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fr-FR" sz="1800" dirty="0" smtClean="0">
              <a:solidFill>
                <a:schemeClr val="bg1"/>
              </a:solidFill>
              <a:latin typeface="+mj-lt"/>
              <a:cs typeface="Calibri" pitchFamily="34" charset="0"/>
            </a:endParaRPr>
          </a:p>
          <a:p>
            <a:pPr marL="171450" indent="-171450" algn="just">
              <a:lnSpc>
                <a:spcPts val="16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fr-FR" sz="1800" dirty="0" smtClean="0">
              <a:solidFill>
                <a:schemeClr val="bg1"/>
              </a:solidFill>
              <a:latin typeface="+mj-lt"/>
              <a:cs typeface="Calibri" pitchFamily="34" charset="0"/>
            </a:endParaRPr>
          </a:p>
          <a:p>
            <a:pPr marL="171450" indent="-171450" algn="just">
              <a:lnSpc>
                <a:spcPts val="16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fr-FR" sz="1800" dirty="0" smtClean="0">
              <a:solidFill>
                <a:schemeClr val="bg1"/>
              </a:solidFill>
              <a:latin typeface="+mj-lt"/>
              <a:cs typeface="Calibri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362635" y="339011"/>
            <a:ext cx="5325036" cy="5672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1440652" y="397503"/>
            <a:ext cx="5229412" cy="461665"/>
          </a:xfrm>
          <a:prstGeom prst="rect">
            <a:avLst/>
          </a:prstGeom>
          <a:noFill/>
          <a:ln w="0"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fr-FR" sz="2400" spc="50" dirty="0" smtClean="0">
                <a:solidFill>
                  <a:schemeClr val="bg1"/>
                </a:solidFill>
              </a:rPr>
              <a:t>Sage View &amp; Sign</a:t>
            </a:r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00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391D6-D104-470A-9714-F1D5D5CA0C6D}" type="datetime4">
              <a:rPr lang="en-GB" smtClean="0"/>
              <a:t>23 April 2015</a:t>
            </a:fld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3A23-9EAF-448F-A700-9AC7A106503C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323850" y="1404128"/>
            <a:ext cx="8096596" cy="29211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FontTx/>
              <a:buNone/>
              <a:defRPr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269875" indent="-269875" algn="l" defTabSz="914400" rtl="0" eaLnBrk="1" latinLnBrk="0" hangingPunct="1">
              <a:lnSpc>
                <a:spcPts val="2600"/>
              </a:lnSpc>
              <a:spcBef>
                <a:spcPts val="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30238" indent="-360363" algn="l" defTabSz="914400" rtl="0" eaLnBrk="1" latinLnBrk="0" hangingPunct="1">
              <a:lnSpc>
                <a:spcPts val="2600"/>
              </a:lnSpc>
              <a:spcBef>
                <a:spcPts val="0"/>
              </a:spcBef>
              <a:buFont typeface="Arial" pitchFamily="34" charset="0"/>
              <a:buChar char="−"/>
              <a:defRPr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00113" indent="-269875" algn="l" defTabSz="914400" rtl="0" eaLnBrk="1" latinLnBrk="0" hangingPunct="1">
              <a:lnSpc>
                <a:spcPts val="2600"/>
              </a:lnSpc>
              <a:spcBef>
                <a:spcPts val="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258888" indent="-358775" algn="l" defTabSz="914400" rtl="0" eaLnBrk="1" latinLnBrk="0" hangingPunct="1">
              <a:lnSpc>
                <a:spcPts val="2600"/>
              </a:lnSpc>
              <a:spcBef>
                <a:spcPts val="0"/>
              </a:spcBef>
              <a:buFont typeface="Arial" pitchFamily="34" charset="0"/>
              <a:buChar char="−"/>
              <a:defRPr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1200"/>
              </a:lnSpc>
              <a:spcBef>
                <a:spcPts val="400"/>
              </a:spcBef>
            </a:pPr>
            <a:endParaRPr lang="fr-FR" dirty="0" smtClean="0">
              <a:solidFill>
                <a:srgbClr val="41A940"/>
              </a:solidFill>
              <a:latin typeface="+mj-lt"/>
              <a:cs typeface="Calibri" pitchFamily="34" charset="0"/>
            </a:endParaRPr>
          </a:p>
          <a:p>
            <a:pPr algn="just">
              <a:lnSpc>
                <a:spcPts val="1200"/>
              </a:lnSpc>
              <a:spcBef>
                <a:spcPts val="400"/>
              </a:spcBef>
            </a:pPr>
            <a:endParaRPr lang="fr-FR" dirty="0">
              <a:solidFill>
                <a:srgbClr val="41A940"/>
              </a:solidFill>
              <a:latin typeface="+mj-lt"/>
              <a:cs typeface="Calibri" pitchFamily="34" charset="0"/>
            </a:endParaRPr>
          </a:p>
          <a:p>
            <a:pPr algn="just">
              <a:lnSpc>
                <a:spcPts val="1200"/>
              </a:lnSpc>
              <a:spcBef>
                <a:spcPts val="400"/>
              </a:spcBef>
            </a:pPr>
            <a:endParaRPr lang="fr-FR" dirty="0" smtClean="0">
              <a:solidFill>
                <a:srgbClr val="41A940"/>
              </a:solidFill>
              <a:latin typeface="+mj-lt"/>
              <a:cs typeface="Calibri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362635" y="339011"/>
            <a:ext cx="5325036" cy="5672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1440652" y="397503"/>
            <a:ext cx="5229412" cy="461665"/>
          </a:xfrm>
          <a:prstGeom prst="rect">
            <a:avLst/>
          </a:prstGeom>
          <a:noFill/>
          <a:ln w="0"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fr-FR" sz="2400" spc="50" dirty="0" smtClean="0">
                <a:solidFill>
                  <a:schemeClr val="bg1"/>
                </a:solidFill>
              </a:rPr>
              <a:t>Sage View &amp; Sign </a:t>
            </a:r>
            <a:endParaRPr lang="fr-FR" sz="2400" dirty="0">
              <a:solidFill>
                <a:schemeClr val="bg1"/>
              </a:solidFill>
            </a:endParaRPr>
          </a:p>
        </p:txBody>
      </p:sp>
      <p:sp>
        <p:nvSpPr>
          <p:cNvPr id="19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23850" y="4823172"/>
            <a:ext cx="4160838" cy="185738"/>
          </a:xfrm>
        </p:spPr>
        <p:txBody>
          <a:bodyPr/>
          <a:lstStyle/>
          <a:p>
            <a:r>
              <a:rPr lang="en-GB" dirty="0"/>
              <a:t>Sage </a:t>
            </a:r>
            <a:r>
              <a:rPr lang="en-GB" dirty="0" smtClean="0"/>
              <a:t>View &amp; Sign</a:t>
            </a:r>
            <a:endParaRPr lang="en-GB" dirty="0"/>
          </a:p>
        </p:txBody>
      </p:sp>
      <p:sp>
        <p:nvSpPr>
          <p:cNvPr id="10" name="Content Placeholder 3"/>
          <p:cNvSpPr txBox="1">
            <a:spLocks/>
          </p:cNvSpPr>
          <p:nvPr/>
        </p:nvSpPr>
        <p:spPr>
          <a:xfrm>
            <a:off x="476250" y="1556528"/>
            <a:ext cx="8096596" cy="2921151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FontTx/>
              <a:buNone/>
              <a:defRPr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269875" indent="-269875" algn="l" defTabSz="914400" rtl="0" eaLnBrk="1" latinLnBrk="0" hangingPunct="1">
              <a:lnSpc>
                <a:spcPts val="2600"/>
              </a:lnSpc>
              <a:spcBef>
                <a:spcPts val="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30238" indent="-360363" algn="l" defTabSz="914400" rtl="0" eaLnBrk="1" latinLnBrk="0" hangingPunct="1">
              <a:lnSpc>
                <a:spcPts val="2600"/>
              </a:lnSpc>
              <a:spcBef>
                <a:spcPts val="0"/>
              </a:spcBef>
              <a:buFont typeface="Arial" pitchFamily="34" charset="0"/>
              <a:buChar char="−"/>
              <a:defRPr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00113" indent="-269875" algn="l" defTabSz="914400" rtl="0" eaLnBrk="1" latinLnBrk="0" hangingPunct="1">
              <a:lnSpc>
                <a:spcPts val="2600"/>
              </a:lnSpc>
              <a:spcBef>
                <a:spcPts val="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258888" indent="-358775" algn="l" defTabSz="914400" rtl="0" eaLnBrk="1" latinLnBrk="0" hangingPunct="1">
              <a:lnSpc>
                <a:spcPts val="2600"/>
              </a:lnSpc>
              <a:spcBef>
                <a:spcPts val="0"/>
              </a:spcBef>
              <a:buFont typeface="Arial" pitchFamily="34" charset="0"/>
              <a:buChar char="−"/>
              <a:defRPr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1200"/>
              </a:lnSpc>
              <a:spcBef>
                <a:spcPts val="400"/>
              </a:spcBef>
            </a:pPr>
            <a:endParaRPr lang="fr-FR" dirty="0" smtClean="0">
              <a:solidFill>
                <a:srgbClr val="41A940"/>
              </a:solidFill>
              <a:latin typeface="+mj-lt"/>
              <a:cs typeface="Calibri" pitchFamily="34" charset="0"/>
            </a:endParaRPr>
          </a:p>
          <a:p>
            <a:pPr>
              <a:lnSpc>
                <a:spcPts val="1600"/>
              </a:lnSpc>
              <a:spcBef>
                <a:spcPts val="400"/>
              </a:spcBef>
            </a:pPr>
            <a:r>
              <a:rPr lang="fr-FR" dirty="0" smtClean="0">
                <a:solidFill>
                  <a:srgbClr val="41A940"/>
                </a:solidFill>
                <a:cs typeface="Calibri" pitchFamily="34" charset="0"/>
              </a:rPr>
              <a:t>Visualisation détaillée des fichiers, remises et transactions.</a:t>
            </a:r>
          </a:p>
          <a:p>
            <a:pPr>
              <a:lnSpc>
                <a:spcPts val="1600"/>
              </a:lnSpc>
              <a:spcBef>
                <a:spcPts val="400"/>
              </a:spcBef>
            </a:pPr>
            <a:endParaRPr lang="fr-FR" dirty="0">
              <a:solidFill>
                <a:srgbClr val="41A940"/>
              </a:solidFill>
              <a:cs typeface="Calibri" pitchFamily="34" charset="0"/>
            </a:endParaRPr>
          </a:p>
          <a:p>
            <a:pPr>
              <a:lnSpc>
                <a:spcPts val="1600"/>
              </a:lnSpc>
              <a:spcBef>
                <a:spcPts val="400"/>
              </a:spcBef>
            </a:pPr>
            <a:endParaRPr lang="fr-FR" dirty="0" smtClean="0">
              <a:solidFill>
                <a:srgbClr val="41A940"/>
              </a:solidFill>
              <a:cs typeface="Calibri" pitchFamily="34" charset="0"/>
            </a:endParaRPr>
          </a:p>
          <a:p>
            <a:pPr>
              <a:lnSpc>
                <a:spcPts val="1600"/>
              </a:lnSpc>
              <a:spcBef>
                <a:spcPts val="400"/>
              </a:spcBef>
            </a:pPr>
            <a:r>
              <a:rPr lang="fr-FR" dirty="0" smtClean="0">
                <a:solidFill>
                  <a:srgbClr val="41A940"/>
                </a:solidFill>
                <a:cs typeface="Calibri" pitchFamily="34" charset="0"/>
              </a:rPr>
              <a:t>Acceptation et Refus des fichiers, remises et transactions.</a:t>
            </a:r>
          </a:p>
          <a:p>
            <a:pPr>
              <a:lnSpc>
                <a:spcPts val="1600"/>
              </a:lnSpc>
              <a:spcBef>
                <a:spcPts val="400"/>
              </a:spcBef>
            </a:pPr>
            <a:endParaRPr lang="fr-FR" dirty="0" smtClean="0">
              <a:solidFill>
                <a:srgbClr val="41A940"/>
              </a:solidFill>
              <a:cs typeface="Calibri" pitchFamily="34" charset="0"/>
            </a:endParaRPr>
          </a:p>
          <a:p>
            <a:pPr>
              <a:lnSpc>
                <a:spcPts val="1600"/>
              </a:lnSpc>
              <a:spcBef>
                <a:spcPts val="400"/>
              </a:spcBef>
            </a:pPr>
            <a:endParaRPr lang="fr-FR" dirty="0">
              <a:solidFill>
                <a:srgbClr val="41A940"/>
              </a:solidFill>
              <a:cs typeface="Calibri" pitchFamily="34" charset="0"/>
            </a:endParaRPr>
          </a:p>
          <a:p>
            <a:pPr>
              <a:lnSpc>
                <a:spcPts val="1600"/>
              </a:lnSpc>
              <a:spcBef>
                <a:spcPts val="400"/>
              </a:spcBef>
            </a:pPr>
            <a:r>
              <a:rPr lang="fr-FR" dirty="0" smtClean="0">
                <a:solidFill>
                  <a:srgbClr val="41A940"/>
                </a:solidFill>
                <a:cs typeface="Calibri" pitchFamily="34" charset="0"/>
              </a:rPr>
              <a:t>Gestion des fichiers </a:t>
            </a:r>
            <a:r>
              <a:rPr lang="en-GB" dirty="0" smtClean="0">
                <a:solidFill>
                  <a:srgbClr val="41A940"/>
                </a:solidFill>
                <a:cs typeface="Calibri" pitchFamily="34" charset="0"/>
              </a:rPr>
              <a:t>verrouillés.</a:t>
            </a:r>
          </a:p>
          <a:p>
            <a:pPr>
              <a:lnSpc>
                <a:spcPts val="1600"/>
              </a:lnSpc>
              <a:spcBef>
                <a:spcPts val="400"/>
              </a:spcBef>
            </a:pPr>
            <a:endParaRPr lang="en-GB" dirty="0" smtClean="0">
              <a:solidFill>
                <a:srgbClr val="41A940"/>
              </a:solidFill>
              <a:cs typeface="Calibri" pitchFamily="34" charset="0"/>
            </a:endParaRPr>
          </a:p>
          <a:p>
            <a:pPr>
              <a:lnSpc>
                <a:spcPts val="1600"/>
              </a:lnSpc>
              <a:spcBef>
                <a:spcPts val="400"/>
              </a:spcBef>
            </a:pPr>
            <a:endParaRPr lang="en-GB" dirty="0">
              <a:solidFill>
                <a:srgbClr val="41A940"/>
              </a:solidFill>
              <a:cs typeface="Calibri" pitchFamily="34" charset="0"/>
            </a:endParaRPr>
          </a:p>
          <a:p>
            <a:pPr>
              <a:lnSpc>
                <a:spcPts val="1600"/>
              </a:lnSpc>
              <a:spcBef>
                <a:spcPts val="400"/>
              </a:spcBef>
            </a:pPr>
            <a:r>
              <a:rPr lang="en-GB" dirty="0" smtClean="0">
                <a:solidFill>
                  <a:srgbClr val="41A940"/>
                </a:solidFill>
                <a:cs typeface="Calibri" pitchFamily="34" charset="0"/>
              </a:rPr>
              <a:t>Suivi de l’historique des signatures.</a:t>
            </a:r>
            <a:endParaRPr lang="fr-FR" dirty="0">
              <a:solidFill>
                <a:srgbClr val="41A940"/>
              </a:solidFill>
              <a:cs typeface="Calibri" pitchFamily="34" charset="0"/>
            </a:endParaRPr>
          </a:p>
          <a:p>
            <a:pPr algn="just">
              <a:lnSpc>
                <a:spcPts val="1200"/>
              </a:lnSpc>
              <a:spcBef>
                <a:spcPts val="400"/>
              </a:spcBef>
            </a:pPr>
            <a:endParaRPr lang="fr-FR" dirty="0" smtClean="0">
              <a:solidFill>
                <a:srgbClr val="41A940"/>
              </a:solidFill>
              <a:latin typeface="+mj-lt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8264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D9230-E5D7-4C09-8A02-A714CB3BC705}" type="datetime4">
              <a:rPr lang="en-GB" smtClean="0"/>
              <a:t>23 April 2015</a:t>
            </a:fld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3A23-9EAF-448F-A700-9AC7A106503C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23850" y="4823172"/>
            <a:ext cx="4160838" cy="185738"/>
          </a:xfrm>
        </p:spPr>
        <p:txBody>
          <a:bodyPr/>
          <a:lstStyle/>
          <a:p>
            <a:r>
              <a:rPr lang="en-GB" dirty="0"/>
              <a:t>Sage </a:t>
            </a:r>
            <a:r>
              <a:rPr lang="en-GB" dirty="0" smtClean="0"/>
              <a:t>View &amp; Sign</a:t>
            </a:r>
            <a:endParaRPr lang="en-GB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4580" y="143172"/>
            <a:ext cx="2660080" cy="46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01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D9230-E5D7-4C09-8A02-A714CB3BC705}" type="datetime4">
              <a:rPr lang="en-GB" smtClean="0"/>
              <a:t>23 April 2015</a:t>
            </a:fld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3A23-9EAF-448F-A700-9AC7A106503C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23850" y="4823172"/>
            <a:ext cx="4160838" cy="185738"/>
          </a:xfrm>
        </p:spPr>
        <p:txBody>
          <a:bodyPr/>
          <a:lstStyle/>
          <a:p>
            <a:r>
              <a:rPr lang="en-GB" dirty="0"/>
              <a:t>Sage </a:t>
            </a:r>
            <a:r>
              <a:rPr lang="en-GB" dirty="0" smtClean="0"/>
              <a:t>View &amp; Sign</a:t>
            </a:r>
            <a:endParaRPr lang="en-GB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4024" y="78711"/>
            <a:ext cx="2841191" cy="46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959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D9230-E5D7-4C09-8A02-A714CB3BC705}" type="datetime4">
              <a:rPr lang="en-GB" smtClean="0"/>
              <a:t>23 April 2015</a:t>
            </a:fld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3A23-9EAF-448F-A700-9AC7A106503C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23850" y="4823172"/>
            <a:ext cx="4160838" cy="185738"/>
          </a:xfrm>
        </p:spPr>
        <p:txBody>
          <a:bodyPr/>
          <a:lstStyle/>
          <a:p>
            <a:r>
              <a:rPr lang="en-GB" dirty="0"/>
              <a:t>Sage </a:t>
            </a:r>
            <a:r>
              <a:rPr lang="en-GB" dirty="0" smtClean="0"/>
              <a:t>View &amp; Sign</a:t>
            </a:r>
            <a:endParaRPr lang="en-GB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663" y="887827"/>
            <a:ext cx="798805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59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D9230-E5D7-4C09-8A02-A714CB3BC705}" type="datetime4">
              <a:rPr lang="en-GB" smtClean="0"/>
              <a:t>23 April 2015</a:t>
            </a:fld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3A23-9EAF-448F-A700-9AC7A106503C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23850" y="4823172"/>
            <a:ext cx="4160838" cy="185738"/>
          </a:xfrm>
        </p:spPr>
        <p:txBody>
          <a:bodyPr/>
          <a:lstStyle/>
          <a:p>
            <a:r>
              <a:rPr lang="en-GB" dirty="0"/>
              <a:t>Sage </a:t>
            </a:r>
            <a:r>
              <a:rPr lang="en-GB" dirty="0" smtClean="0"/>
              <a:t>View &amp; Sign</a:t>
            </a:r>
            <a:endParaRPr lang="en-GB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476250" y="498764"/>
            <a:ext cx="1743248" cy="397891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FontTx/>
              <a:buNone/>
              <a:defRPr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269875" indent="-269875" algn="l" defTabSz="914400" rtl="0" eaLnBrk="1" latinLnBrk="0" hangingPunct="1">
              <a:lnSpc>
                <a:spcPts val="2600"/>
              </a:lnSpc>
              <a:spcBef>
                <a:spcPts val="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30238" indent="-360363" algn="l" defTabSz="914400" rtl="0" eaLnBrk="1" latinLnBrk="0" hangingPunct="1">
              <a:lnSpc>
                <a:spcPts val="2600"/>
              </a:lnSpc>
              <a:spcBef>
                <a:spcPts val="0"/>
              </a:spcBef>
              <a:buFont typeface="Arial" pitchFamily="34" charset="0"/>
              <a:buChar char="−"/>
              <a:defRPr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00113" indent="-269875" algn="l" defTabSz="914400" rtl="0" eaLnBrk="1" latinLnBrk="0" hangingPunct="1">
              <a:lnSpc>
                <a:spcPts val="2600"/>
              </a:lnSpc>
              <a:spcBef>
                <a:spcPts val="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258888" indent="-358775" algn="l" defTabSz="914400" rtl="0" eaLnBrk="1" latinLnBrk="0" hangingPunct="1">
              <a:lnSpc>
                <a:spcPts val="2600"/>
              </a:lnSpc>
              <a:spcBef>
                <a:spcPts val="0"/>
              </a:spcBef>
              <a:buFont typeface="Arial" pitchFamily="34" charset="0"/>
              <a:buChar char="−"/>
              <a:defRPr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1200"/>
              </a:lnSpc>
              <a:spcBef>
                <a:spcPts val="400"/>
              </a:spcBef>
            </a:pPr>
            <a:endParaRPr lang="fr-FR" sz="1000" dirty="0" smtClean="0">
              <a:solidFill>
                <a:srgbClr val="41A940"/>
              </a:solidFill>
              <a:latin typeface="+mj-lt"/>
              <a:cs typeface="Calibri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476250" y="831273"/>
            <a:ext cx="2100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Liste des Fichiers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7229" y="274221"/>
            <a:ext cx="2516845" cy="44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873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D9230-E5D7-4C09-8A02-A714CB3BC705}" type="datetime4">
              <a:rPr lang="en-GB" smtClean="0"/>
              <a:t>23 April 2015</a:t>
            </a:fld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3A23-9EAF-448F-A700-9AC7A106503C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23850" y="4823172"/>
            <a:ext cx="4160838" cy="185738"/>
          </a:xfrm>
        </p:spPr>
        <p:txBody>
          <a:bodyPr/>
          <a:lstStyle/>
          <a:p>
            <a:r>
              <a:rPr lang="en-GB" dirty="0"/>
              <a:t>Sage </a:t>
            </a:r>
            <a:r>
              <a:rPr lang="en-GB" dirty="0" smtClean="0"/>
              <a:t>View &amp; Sign</a:t>
            </a:r>
            <a:endParaRPr lang="en-GB" dirty="0"/>
          </a:p>
        </p:txBody>
      </p:sp>
      <p:sp>
        <p:nvSpPr>
          <p:cNvPr id="6" name="ZoneTexte 5"/>
          <p:cNvSpPr txBox="1"/>
          <p:nvPr/>
        </p:nvSpPr>
        <p:spPr>
          <a:xfrm>
            <a:off x="7660105" y="1034351"/>
            <a:ext cx="12777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Détail d’un fichier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82385" y="618714"/>
            <a:ext cx="25520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Signer ou supprimer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smtClean="0">
                <a:solidFill>
                  <a:schemeClr val="bg1"/>
                </a:solidFill>
              </a:rPr>
              <a:t>des fichiers</a:t>
            </a:r>
            <a:endParaRPr lang="fr-FR" dirty="0" smtClean="0">
              <a:solidFill>
                <a:schemeClr val="bg1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2879" y="62692"/>
            <a:ext cx="2663617" cy="46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956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8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Diapositive 1 - &amp;quot;Sage ERP X3 v7 Guide stylistique et linguistique pour le français Guide de rédaction des textes et messages&amp;quot;&quot;/&gt;&lt;property id=&quot;20307&quot; value=&quot;256&quot;/&gt;&lt;/object&gt;&lt;object type=&quot;3&quot; unique_id=&quot;10004&quot;&gt;&lt;property id=&quot;20148&quot; value=&quot;5&quot;/&gt;&lt;property id=&quot;20300&quot; value=&quot;Diapositive 2&quot;/&gt;&lt;property id=&quot;20307&quot; value=&quot;257&quot;/&gt;&lt;/object&gt;&lt;object type=&quot;3&quot; unique_id=&quot;10005&quot;&gt;&lt;property id=&quot;20148&quot; value=&quot;5&quot;/&gt;&lt;property id=&quot;20300&quot; value=&quot;Diapositive 3 - &amp;quot;Contenu&amp;quot;&quot;/&gt;&lt;property id=&quot;20307&quot; value=&quot;287&quot;/&gt;&lt;/object&gt;&lt;object type=&quot;3&quot; unique_id=&quot;10006&quot;&gt;&lt;property id=&quot;20148&quot; value=&quot;5&quot;/&gt;&lt;property id=&quot;20300&quot; value=&quot;Diapositive 4 - &amp;quot;Typographie et orthographe&amp;quot;&quot;/&gt;&lt;property id=&quot;20307&quot; value=&quot;288&quot;/&gt;&lt;/object&gt;&lt;object type=&quot;3&quot; unique_id=&quot;10007&quot;&gt;&lt;property id=&quot;20148&quot; value=&quot;5&quot;/&gt;&lt;property id=&quot;20300&quot; value=&quot;Diapositive 5 - &amp;quot;Recommandations générales Bien utiliser les espaces&amp;quot;&quot;/&gt;&lt;property id=&quot;20307&quot; value=&quot;292&quot;/&gt;&lt;/object&gt;&lt;object type=&quot;3&quot; unique_id=&quot;10008&quot;&gt;&lt;property id=&quot;20148&quot; value=&quot;5&quot;/&gt;&lt;property id=&quot;20300&quot; value=&quot;Diapositive 6 - &amp;quot;Recommandations générales Les espaces&amp;quot;&quot;/&gt;&lt;property id=&quot;20307&quot; value=&quot;261&quot;/&gt;&lt;/object&gt;&lt;object type=&quot;3&quot; unique_id=&quot;10009&quot;&gt;&lt;property id=&quot;20148&quot; value=&quot;5&quot;/&gt;&lt;property id=&quot;20300&quot; value=&quot;Diapositive 7 - &amp;quot;Recommandations générales Les espaces&amp;quot;&quot;/&gt;&lt;property id=&quot;20307&quot; value=&quot;289&quot;/&gt;&lt;/object&gt;&lt;object type=&quot;3&quot; unique_id=&quot;10010&quot;&gt;&lt;property id=&quot;20148&quot; value=&quot;5&quot;/&gt;&lt;property id=&quot;20300&quot; value=&quot;Diapositive 8 - &amp;quot;Recommandations générales Les espaces&amp;quot;&quot;/&gt;&lt;property id=&quot;20307&quot; value=&quot;290&quot;/&gt;&lt;/object&gt;&lt;object type=&quot;3&quot; unique_id=&quot;10011&quot;&gt;&lt;property id=&quot;20148&quot; value=&quot;5&quot;/&gt;&lt;property id=&quot;20300&quot; value=&quot;Diapositive 9 - &amp;quot;Recommandations générales Les espaces&amp;quot;&quot;/&gt;&lt;property id=&quot;20307&quot; value=&quot;291&quot;/&gt;&lt;/object&gt;&lt;object type=&quot;3&quot; unique_id=&quot;10012&quot;&gt;&lt;property id=&quot;20148&quot; value=&quot;5&quot;/&gt;&lt;property id=&quot;20300&quot; value=&quot;Diapositive 10 - &amp;quot;Recommandations générales Bien utiliser les guillemets&amp;quot;&quot;/&gt;&lt;property id=&quot;20307&quot; value=&quot;294&quot;/&gt;&lt;/object&gt;&lt;object type=&quot;3&quot; unique_id=&quot;10013&quot;&gt;&lt;property id=&quot;20148&quot; value=&quot;5&quot;/&gt;&lt;property id=&quot;20300&quot; value=&quot;Diapositive 11 - &amp;quot;Recommandations générales Les guillemets&amp;quot;&quot;/&gt;&lt;property id=&quot;20307&quot; value=&quot;296&quot;/&gt;&lt;/object&gt;&lt;object type=&quot;3&quot; unique_id=&quot;10014&quot;&gt;&lt;property id=&quot;20148&quot; value=&quot;5&quot;/&gt;&lt;property id=&quot;20300&quot; value=&quot;Diapositive 12 - &amp;quot;Recommandations générales Bien utiliser les points&amp;quot;&quot;/&gt;&lt;property id=&quot;20307&quot; value=&quot;297&quot;/&gt;&lt;/object&gt;&lt;object type=&quot;3&quot; unique_id=&quot;10015&quot;&gt;&lt;property id=&quot;20148&quot; value=&quot;5&quot;/&gt;&lt;property id=&quot;20300&quot; value=&quot;Diapositive 13 - &amp;quot;Recommandations générales Les points&amp;quot;&quot;/&gt;&lt;property id=&quot;20307&quot; value=&quot;298&quot;/&gt;&lt;/object&gt;&lt;object type=&quot;3&quot; unique_id=&quot;10016&quot;&gt;&lt;property id=&quot;20148&quot; value=&quot;5&quot;/&gt;&lt;property id=&quot;20300&quot; value=&quot;Diapositive 14 - &amp;quot;Recommandations générales Et cetera&amp;quot;&quot;/&gt;&lt;property id=&quot;20307&quot; value=&quot;299&quot;/&gt;&lt;/object&gt;&lt;object type=&quot;3&quot; unique_id=&quot;10017&quot;&gt;&lt;property id=&quot;20148&quot; value=&quot;5&quot;/&gt;&lt;property id=&quot;20300&quot; value=&quot;Diapositive 15 - &amp;quot;Recommandations générales Et cetera&amp;quot;&quot;/&gt;&lt;property id=&quot;20307&quot; value=&quot;300&quot;/&gt;&lt;/object&gt;&lt;object type=&quot;3&quot; unique_id=&quot;10018&quot;&gt;&lt;property id=&quot;20148&quot; value=&quot;5&quot;/&gt;&lt;property id=&quot;20300&quot; value=&quot;Diapositive 16 - &amp;quot;Recommandations générales Les majuscules&amp;quot;&quot;/&gt;&lt;property id=&quot;20307&quot; value=&quot;301&quot;/&gt;&lt;/object&gt;&lt;object type=&quot;3&quot; unique_id=&quot;10019&quot;&gt;&lt;property id=&quot;20148&quot; value=&quot;5&quot;/&gt;&lt;property id=&quot;20300&quot; value=&quot;Diapositive 17 - &amp;quot;Recommandations générales Les majuscules&amp;quot;&quot;/&gt;&lt;property id=&quot;20307&quot; value=&quot;302&quot;/&gt;&lt;/object&gt;&lt;object type=&quot;3&quot; unique_id=&quot;10020&quot;&gt;&lt;property id=&quot;20148&quot; value=&quot;5&quot;/&gt;&lt;property id=&quot;20300&quot; value=&quot;Diapositive 18 - &amp;quot;Recommandations générales Les lettres capitales accentuées&amp;quot;&quot;/&gt;&lt;property id=&quot;20307&quot; value=&quot;303&quot;/&gt;&lt;/object&gt;&lt;object type=&quot;3&quot; unique_id=&quot;10021&quot;&gt;&lt;property id=&quot;20148&quot; value=&quot;5&quot;/&gt;&lt;property id=&quot;20300&quot; value=&quot;Diapositive 19 - &amp;quot;Vocabulaire et formulations&amp;quot;&quot;/&gt;&lt;property id=&quot;20307&quot; value=&quot;305&quot;/&gt;&lt;/object&gt;&lt;object type=&quot;3&quot; unique_id=&quot;10024&quot;&gt;&lt;property id=&quot;20148&quot; value=&quot;5&quot;/&gt;&lt;property id=&quot;20300&quot; value=&quot;Diapositive 20 - &amp;quot;Vocabulaire et formulations Conseils de bases &amp;quot;&quot;/&gt;&lt;property id=&quot;20307&quot; value=&quot;309&quot;/&gt;&lt;/object&gt;&lt;object type=&quot;3&quot; unique_id=&quot;10025&quot;&gt;&lt;property id=&quot;20148&quot; value=&quot;5&quot;/&gt;&lt;property id=&quot;20300&quot; value=&quot;Diapositive 21 - &amp;quot;Conseils de base Préférer l’infinitif&amp;quot;&quot;/&gt;&lt;property id=&quot;20307&quot; value=&quot;310&quot;/&gt;&lt;/object&gt;&lt;object type=&quot;3&quot; unique_id=&quot;10026&quot;&gt;&lt;property id=&quot;20148&quot; value=&quot;5&quot;/&gt;&lt;property id=&quot;20300&quot; value=&quot;Diapositive 22 - &amp;quot;Conseils de base Mots superflus&amp;quot;&quot;/&gt;&lt;property id=&quot;20307&quot; value=&quot;311&quot;/&gt;&lt;/object&gt;&lt;object type=&quot;3&quot; unique_id=&quot;10027&quot;&gt;&lt;property id=&quot;20148&quot; value=&quot;5&quot;/&gt;&lt;property id=&quot;20300&quot; value=&quot;Diapositive 23 - &amp;quot;Conseils de base Mots de liaison et déterminants&amp;quot;&quot;/&gt;&lt;property id=&quot;20307&quot; value=&quot;312&quot;/&gt;&lt;/object&gt;&lt;object type=&quot;3&quot; unique_id=&quot;10028&quot;&gt;&lt;property id=&quot;20148&quot; value=&quot;5&quot;/&gt;&lt;property id=&quot;20300&quot; value=&quot;Diapositive 24 - &amp;quot;Vocabulaire et formulations Référencer les versions de produit &amp;quot;&quot;/&gt;&lt;property id=&quot;20307&quot; value=&quot;313&quot;/&gt;&lt;/object&gt;&lt;object type=&quot;3&quot; unique_id=&quot;10029&quot;&gt;&lt;property id=&quot;20148&quot; value=&quot;5&quot;/&gt;&lt;property id=&quot;20300&quot; value=&quot;Diapositive 25 - &amp;quot;Référencer les versions de produit&amp;quot;&quot;/&gt;&lt;property id=&quot;20307&quot; value=&quot;314&quot;/&gt;&lt;/object&gt;&lt;object type=&quot;3&quot; unique_id=&quot;10034&quot;&gt;&lt;property id=&quot;20148&quot; value=&quot;5&quot;/&gt;&lt;property id=&quot;20300&quot; value=&quot;Diapositive 26 - &amp;quot;Vocabulaire et formulations « sélectionner » vs « choisir »&amp;quot;&quot;/&gt;&lt;property id=&quot;20307&quot; value=&quot;319&quot;/&gt;&lt;/object&gt;&lt;object type=&quot;3&quot; unique_id=&quot;10035&quot;&gt;&lt;property id=&quot;20148&quot; value=&quot;5&quot;/&gt;&lt;property id=&quot;20300&quot; value=&quot;Diapositive 27 - &amp;quot;« sélectionner » vs « choisir »&amp;quot;&quot;/&gt;&lt;property id=&quot;20307&quot; value=&quot;320&quot;/&gt;&lt;/object&gt;&lt;object type=&quot;3&quot; unique_id=&quot;10036&quot;&gt;&lt;property id=&quot;20148&quot; value=&quot;5&quot;/&gt;&lt;property id=&quot;20300&quot; value=&quot;Diapositive 28 - &amp;quot;Vocabulaire et formulations Les zones de l’interface&amp;quot;&quot;/&gt;&lt;property id=&quot;20307&quot; value=&quot;321&quot;/&gt;&lt;/object&gt;&lt;object type=&quot;3&quot; unique_id=&quot;10037&quot;&gt;&lt;property id=&quot;20148&quot; value=&quot;5&quot;/&gt;&lt;property id=&quot;20300&quot; value=&quot;Diapositive 29 - &amp;quot;Nommer les zones de l’interface Page activité Syracuse&amp;quot;&quot;/&gt;&lt;property id=&quot;20307&quot; value=&quot;322&quot;/&gt;&lt;/object&gt;&lt;object type=&quot;3&quot; unique_id=&quot;10038&quot;&gt;&lt;property id=&quot;20148&quot; value=&quot;5&quot;/&gt;&lt;property id=&quot;20300&quot; value=&quot;Diapositive 30 - &amp;quot;Nommer les zones de l’interface Page activité Convergence&amp;quot;&quot;/&gt;&lt;property id=&quot;20307&quot; value=&quot;323&quot;/&gt;&lt;/object&gt;&lt;object type=&quot;3&quot; unique_id=&quot;10039&quot;&gt;&lt;property id=&quot;20148&quot; value=&quot;5&quot;/&gt;&lt;property id=&quot;20300&quot; value=&quot;Diapositive 31 - &amp;quot;Vocabulaire et formulations Les touches du clavier&amp;quot;&quot;/&gt;&lt;property id=&quot;20307&quot; value=&quot;324&quot;/&gt;&lt;/object&gt;&lt;object type=&quot;3&quot; unique_id=&quot;10040&quot;&gt;&lt;property id=&quot;20148&quot; value=&quot;5&quot;/&gt;&lt;property id=&quot;20300&quot; value=&quot;Diapositive 32 - &amp;quot;Les touches du clavier Abréviations&amp;quot;&quot;/&gt;&lt;property id=&quot;20307&quot; value=&quot;325&quot;/&gt;&lt;/object&gt;&lt;object type=&quot;3&quot; unique_id=&quot;10041&quot;&gt;&lt;property id=&quot;20148&quot; value=&quot;5&quot;/&gt;&lt;property id=&quot;20300&quot; value=&quot;Diapositive 33 - &amp;quot;Vocabulaire et formulations Le préfixe « multi » &amp;quot;&quot;/&gt;&lt;property id=&quot;20307&quot; value=&quot;326&quot;/&gt;&lt;/object&gt;&lt;object type=&quot;3&quot; unique_id=&quot;10042&quot;&gt;&lt;property id=&quot;20148&quot; value=&quot;5&quot;/&gt;&lt;property id=&quot;20300&quot; value=&quot;Diapositive 34 - &amp;quot;Le préfixe « multi »&amp;quot;&quot;/&gt;&lt;property id=&quot;20307&quot; value=&quot;327&quot;/&gt;&lt;/object&gt;&lt;object type=&quot;3&quot; unique_id=&quot;10043&quot;&gt;&lt;property id=&quot;20148&quot; value=&quot;5&quot;/&gt;&lt;property id=&quot;20300&quot; value=&quot;Diapositive 35 - &amp;quot;Vocabulaire et formulations Conseils divers&amp;quot;&quot;/&gt;&lt;property id=&quot;20307&quot; value=&quot;328&quot;/&gt;&lt;/object&gt;&lt;object type=&quot;3&quot; unique_id=&quot;10044&quot;&gt;&lt;property id=&quot;20148&quot; value=&quot;5&quot;/&gt;&lt;property id=&quot;20300&quot; value=&quot;Diapositive 36 - &amp;quot;Conseils divers Les idiotismes à éviter&amp;quot;&quot;/&gt;&lt;property id=&quot;20307&quot; value=&quot;329&quot;/&gt;&lt;/object&gt;&lt;object type=&quot;3&quot; unique_id=&quot;10045&quot;&gt;&lt;property id=&quot;20148&quot; value=&quot;5&quot;/&gt;&lt;property id=&quot;20300&quot; value=&quot;Diapositive 37 - &amp;quot;Conseils divers Les idiotismes à éviter&amp;quot;&quot;/&gt;&lt;property id=&quot;20307&quot; value=&quot;330&quot;/&gt;&lt;/object&gt;&lt;object type=&quot;3&quot; unique_id=&quot;10046&quot;&gt;&lt;property id=&quot;20148&quot; value=&quot;5&quot;/&gt;&lt;property id=&quot;20300&quot; value=&quot;Diapositive 38 - &amp;quot;Conseils divers Les idiotismes à éviter&amp;quot;&quot;/&gt;&lt;property id=&quot;20307&quot; value=&quot;331&quot;/&gt;&lt;/object&gt;&lt;object type=&quot;3&quot; unique_id=&quot;10047&quot;&gt;&lt;property id=&quot;20148&quot; value=&quot;5&quot;/&gt;&lt;property id=&quot;20300&quot; value=&quot;Diapositive 39 - &amp;quot;Vu dans Sage ERP X3 Exemples courants&amp;quot;&quot;/&gt;&lt;property id=&quot;20307&quot; value=&quot;332&quot;/&gt;&lt;/object&gt;&lt;object type=&quot;3&quot; unique_id=&quot;10048&quot;&gt;&lt;property id=&quot;20148&quot; value=&quot;5&quot;/&gt;&lt;property id=&quot;20300&quot; value=&quot;Diapositive 40 - &amp;quot;Vu dans Sage ERP X3 Exemples courants&amp;quot;&quot;/&gt;&lt;property id=&quot;20307&quot; value=&quot;334&quot;/&gt;&lt;/object&gt;&lt;object type=&quot;3&quot; unique_id=&quot;10049&quot;&gt;&lt;property id=&quot;20148&quot; value=&quot;5&quot;/&gt;&lt;property id=&quot;20300&quot; value=&quot;Diapositive 41 - &amp;quot;Vu dans Sage ERP X3 Exemples courants&amp;quot;&quot;/&gt;&lt;property id=&quot;20307&quot; value=&quot;336&quot;/&gt;&lt;/object&gt;&lt;object type=&quot;3&quot; unique_id=&quot;10050&quot;&gt;&lt;property id=&quot;20148&quot; value=&quot;5&quot;/&gt;&lt;property id=&quot;20300&quot; value=&quot;Diapositive 42 - &amp;quot;Vu dans Sage ERP X3 Exemples courants&amp;quot;&quot;/&gt;&lt;property id=&quot;20307&quot; value=&quot;337&quot;/&gt;&lt;/object&gt;&lt;object type=&quot;3&quot; unique_id=&quot;10051&quot;&gt;&lt;property id=&quot;20148&quot; value=&quot;5&quot;/&gt;&lt;property id=&quot;20300&quot; value=&quot;Diapositive 43 - &amp;quot;Vu dans Sage ERP X3 Orthographe&amp;quot;&quot;/&gt;&lt;property id=&quot;20307&quot; value=&quot;338&quot;/&gt;&lt;/object&gt;&lt;object type=&quot;3&quot; unique_id=&quot;10052&quot;&gt;&lt;property id=&quot;20148&quot; value=&quot;5&quot;/&gt;&lt;property id=&quot;20300&quot; value=&quot;Diapositive 44 - &amp;quot;Raccourcis clavier Alt codes&amp;quot;&quot;/&gt;&lt;property id=&quot;20307&quot; value=&quot;275&quot;/&gt;&lt;/object&gt;&lt;object type=&quot;3&quot; unique_id=&quot;10053&quot;&gt;&lt;property id=&quot;20148&quot; value=&quot;5&quot;/&gt;&lt;property id=&quot;20300&quot; value=&quot;Diapositive 45 - &amp;quot;Alt codes&amp;quot;&quot;/&gt;&lt;property id=&quot;20307&quot; value=&quot;335&quot;/&gt;&lt;/object&gt;&lt;object type=&quot;3&quot; unique_id=&quot;10054&quot;&gt;&lt;property id=&quot;20148&quot; value=&quot;5&quot;/&gt;&lt;property id=&quot;20300&quot; value=&quot;Diapositive 46 - &amp;quot;Alt codes&amp;quot;&quot;/&gt;&lt;property id=&quot;20307&quot; value=&quot;333&quot;/&gt;&lt;/object&gt;&lt;object type=&quot;3&quot; unique_id=&quot;10055&quot;&gt;&lt;property id=&quot;20148&quot; value=&quot;5&quot;/&gt;&lt;property id=&quot;20300&quot; value=&quot;Diapositive 47 - &amp;quot;Merci   &amp;quot;&quot;/&gt;&lt;property id=&quot;20307&quot; value=&quot;276&quot;/&gt;&lt;/object&gt;&lt;/object&gt;&lt;object type=&quot;8&quot; unique_id=&quot;10110&quot;&gt;&lt;/object&gt;&lt;/object&gt;&lt;/database&gt;"/>
  <p:tag name="SECTOMILLISECCONVERTED" val="1"/>
  <p:tag name="PRESENTATIONID" val="7c527289-548c-4a8f-95c4-cb57f548683f"/>
</p:tagLst>
</file>

<file path=ppt/theme/theme1.xml><?xml version="1.0" encoding="utf-8"?>
<a:theme xmlns:a="http://schemas.openxmlformats.org/drawingml/2006/main" name="Modèle Powerpoint 16 9 VF - avril 2014">
  <a:themeElements>
    <a:clrScheme name="Personnalisé 2">
      <a:dk1>
        <a:sysClr val="windowText" lastClr="000000"/>
      </a:dk1>
      <a:lt1>
        <a:sysClr val="window" lastClr="FFFFFF"/>
      </a:lt1>
      <a:dk2>
        <a:srgbClr val="007F64"/>
      </a:dk2>
      <a:lt2>
        <a:srgbClr val="E0E1DD"/>
      </a:lt2>
      <a:accent1>
        <a:srgbClr val="41A940"/>
      </a:accent1>
      <a:accent2>
        <a:srgbClr val="9A9B9C"/>
      </a:accent2>
      <a:accent3>
        <a:srgbClr val="4D4F53"/>
      </a:accent3>
      <a:accent4>
        <a:srgbClr val="6639B7"/>
      </a:accent4>
      <a:accent5>
        <a:srgbClr val="009FDA"/>
      </a:accent5>
      <a:accent6>
        <a:srgbClr val="FF5800"/>
      </a:accent6>
      <a:hlink>
        <a:srgbClr val="FFFFFF"/>
      </a:hlink>
      <a:folHlink>
        <a:srgbClr val="FF5800"/>
      </a:folHlink>
    </a:clrScheme>
    <a:fontScheme name="BBLP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8D154E4399F4048B220449D73F0876D" ma:contentTypeVersion="0" ma:contentTypeDescription="Crée un document." ma:contentTypeScope="" ma:versionID="d3684532565059834d48a684465e627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efe331b061e72866024fe28ebad680d1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01E893E-0221-4867-A9B1-5809B0782083}">
  <ds:schemaRefs>
    <ds:schemaRef ds:uri="http://schemas.microsoft.com/office/infopath/2007/PartnerControls"/>
    <ds:schemaRef ds:uri="http://purl.org/dc/terms/"/>
    <ds:schemaRef ds:uri="http://www.w3.org/XML/1998/namespace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purl.org/dc/elements/1.1/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72C8CA79-A75A-4E3B-92CB-F83498D188F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7414E96-BE05-4795-B9C6-25364D7D007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Modèle Powerpoint 16 9 VF - avril 2014</Template>
  <TotalTime>19027</TotalTime>
  <Words>285</Words>
  <Application>Microsoft Office PowerPoint</Application>
  <PresentationFormat>Affichage à l'écran (16:9)</PresentationFormat>
  <Paragraphs>130</Paragraphs>
  <Slides>20</Slides>
  <Notes>20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20</vt:i4>
      </vt:variant>
    </vt:vector>
  </HeadingPairs>
  <TitlesOfParts>
    <vt:vector size="23" baseType="lpstr">
      <vt:lpstr>Arial</vt:lpstr>
      <vt:lpstr>Calibri</vt:lpstr>
      <vt:lpstr>Modèle Powerpoint 16 9 VF - avril 2014</vt:lpstr>
      <vt:lpstr>Sage View &amp; Sign Application Mobile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Merci         </vt:lpstr>
    </vt:vector>
  </TitlesOfParts>
  <Company>Sage France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Bienvenue sur notre modèle PowerPoint® Pour les astuces et conseils aller voir ‘Creating effective PowerPoint presentations’</dc:title>
  <dc:creator>TOURE, Hava</dc:creator>
  <cp:lastModifiedBy>TOURE, Hava</cp:lastModifiedBy>
  <cp:revision>128</cp:revision>
  <dcterms:created xsi:type="dcterms:W3CDTF">2014-09-26T09:43:42Z</dcterms:created>
  <dcterms:modified xsi:type="dcterms:W3CDTF">2015-04-23T11:53:04Z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0x010100C8D154E4399F4048B220449D73F0876D</vt:lpwstr>
  </property>
</Properties>
</file>